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6" r:id="rId2"/>
    <p:sldMasterId id="2147483742" r:id="rId3"/>
  </p:sldMasterIdLst>
  <p:notesMasterIdLst>
    <p:notesMasterId r:id="rId20"/>
  </p:notesMasterIdLst>
  <p:sldIdLst>
    <p:sldId id="410" r:id="rId4"/>
    <p:sldId id="425" r:id="rId5"/>
    <p:sldId id="404" r:id="rId6"/>
    <p:sldId id="417" r:id="rId7"/>
    <p:sldId id="416" r:id="rId8"/>
    <p:sldId id="399" r:id="rId9"/>
    <p:sldId id="321" r:id="rId10"/>
    <p:sldId id="412" r:id="rId11"/>
    <p:sldId id="411" r:id="rId12"/>
    <p:sldId id="418" r:id="rId13"/>
    <p:sldId id="427" r:id="rId14"/>
    <p:sldId id="413" r:id="rId15"/>
    <p:sldId id="415" r:id="rId16"/>
    <p:sldId id="426" r:id="rId17"/>
    <p:sldId id="419" r:id="rId18"/>
    <p:sldId id="270" r:id="rId19"/>
  </p:sldIdLst>
  <p:sldSz cx="24382413" cy="13716000"/>
  <p:notesSz cx="6858000" cy="9144000"/>
  <p:embeddedFontLst>
    <p:embeddedFont>
      <p:font typeface="Trebuchet MS" panose="020B0603020202020204" pitchFamily="34" charset="0"/>
      <p:regular r:id="rId21"/>
      <p:bold r:id="rId22"/>
      <p:italic r:id="rId23"/>
      <p:boldItalic r:id="rId24"/>
    </p:embeddedFont>
    <p:embeddedFont>
      <p:font typeface="Comfortaa" panose="020B0604020202020204" charset="0"/>
      <p:bold r:id="rId25"/>
    </p:embeddedFont>
    <p:embeddedFont>
      <p:font typeface="Calibri" panose="020F0502020204030204" pitchFamily="34" charset="0"/>
      <p:regular r:id="rId26"/>
      <p:bold r:id="rId27"/>
      <p:italic r:id="rId28"/>
      <p:boldItalic r:id="rId29"/>
    </p:embeddedFont>
    <p:embeddedFont>
      <p:font typeface="Source Sans Pro Light" panose="020B0604020202020204" charset="0"/>
      <p:regular r:id="rId30"/>
      <p:italic r:id="rId31"/>
    </p:embeddedFont>
    <p:embeddedFont>
      <p:font typeface="Source Sans Pro" panose="020B0604020202020204" charset="0"/>
      <p:regular r:id="rId32"/>
      <p:bold r:id="rId33"/>
      <p:italic r:id="rId34"/>
      <p:boldItalic r:id="rId35"/>
    </p:embeddedFont>
    <p:embeddedFont>
      <p:font typeface="Source Sans Pro Semibold" panose="020B0604020202020204" charset="0"/>
      <p:bold r:id="rId36"/>
      <p:boldItalic r:id="rId37"/>
    </p:embeddedFont>
    <p:embeddedFont>
      <p:font typeface="Corbel" panose="020B0503020204020204" pitchFamily="34" charset="0"/>
      <p:regular r:id="rId38"/>
      <p:bold r:id="rId39"/>
      <p:italic r:id="rId40"/>
      <p:boldItalic r:id="rId41"/>
    </p:embeddedFont>
  </p:embeddedFontLst>
  <p:defaultTextStyle>
    <a:defPPr>
      <a:defRPr lang="nl-NL"/>
    </a:defPPr>
    <a:lvl1pPr marL="0" algn="l" defTabSz="1828529" rtl="0" eaLnBrk="1" latinLnBrk="0" hangingPunct="1">
      <a:defRPr sz="3600" kern="1200">
        <a:solidFill>
          <a:schemeClr val="tx1"/>
        </a:solidFill>
        <a:latin typeface="+mn-lt"/>
        <a:ea typeface="+mn-ea"/>
        <a:cs typeface="+mn-cs"/>
      </a:defRPr>
    </a:lvl1pPr>
    <a:lvl2pPr marL="914262" algn="l" defTabSz="1828529" rtl="0" eaLnBrk="1" latinLnBrk="0" hangingPunct="1">
      <a:defRPr sz="3600" kern="1200">
        <a:solidFill>
          <a:schemeClr val="tx1"/>
        </a:solidFill>
        <a:latin typeface="+mn-lt"/>
        <a:ea typeface="+mn-ea"/>
        <a:cs typeface="+mn-cs"/>
      </a:defRPr>
    </a:lvl2pPr>
    <a:lvl3pPr marL="1828529" algn="l" defTabSz="1828529" rtl="0" eaLnBrk="1" latinLnBrk="0" hangingPunct="1">
      <a:defRPr sz="3600" kern="1200">
        <a:solidFill>
          <a:schemeClr val="tx1"/>
        </a:solidFill>
        <a:latin typeface="+mn-lt"/>
        <a:ea typeface="+mn-ea"/>
        <a:cs typeface="+mn-cs"/>
      </a:defRPr>
    </a:lvl3pPr>
    <a:lvl4pPr marL="2742791" algn="l" defTabSz="1828529" rtl="0" eaLnBrk="1" latinLnBrk="0" hangingPunct="1">
      <a:defRPr sz="3600" kern="1200">
        <a:solidFill>
          <a:schemeClr val="tx1"/>
        </a:solidFill>
        <a:latin typeface="+mn-lt"/>
        <a:ea typeface="+mn-ea"/>
        <a:cs typeface="+mn-cs"/>
      </a:defRPr>
    </a:lvl4pPr>
    <a:lvl5pPr marL="3657053" algn="l" defTabSz="1828529" rtl="0" eaLnBrk="1" latinLnBrk="0" hangingPunct="1">
      <a:defRPr sz="3600" kern="1200">
        <a:solidFill>
          <a:schemeClr val="tx1"/>
        </a:solidFill>
        <a:latin typeface="+mn-lt"/>
        <a:ea typeface="+mn-ea"/>
        <a:cs typeface="+mn-cs"/>
      </a:defRPr>
    </a:lvl5pPr>
    <a:lvl6pPr marL="4571315" algn="l" defTabSz="1828529" rtl="0" eaLnBrk="1" latinLnBrk="0" hangingPunct="1">
      <a:defRPr sz="3600" kern="1200">
        <a:solidFill>
          <a:schemeClr val="tx1"/>
        </a:solidFill>
        <a:latin typeface="+mn-lt"/>
        <a:ea typeface="+mn-ea"/>
        <a:cs typeface="+mn-cs"/>
      </a:defRPr>
    </a:lvl6pPr>
    <a:lvl7pPr marL="5485578" algn="l" defTabSz="1828529" rtl="0" eaLnBrk="1" latinLnBrk="0" hangingPunct="1">
      <a:defRPr sz="3600" kern="1200">
        <a:solidFill>
          <a:schemeClr val="tx1"/>
        </a:solidFill>
        <a:latin typeface="+mn-lt"/>
        <a:ea typeface="+mn-ea"/>
        <a:cs typeface="+mn-cs"/>
      </a:defRPr>
    </a:lvl7pPr>
    <a:lvl8pPr marL="6399840" algn="l" defTabSz="1828529" rtl="0" eaLnBrk="1" latinLnBrk="0" hangingPunct="1">
      <a:defRPr sz="3600" kern="1200">
        <a:solidFill>
          <a:schemeClr val="tx1"/>
        </a:solidFill>
        <a:latin typeface="+mn-lt"/>
        <a:ea typeface="+mn-ea"/>
        <a:cs typeface="+mn-cs"/>
      </a:defRPr>
    </a:lvl8pPr>
    <a:lvl9pPr marL="7314102" algn="l" defTabSz="182852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aya Koeleman" initials="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85731" autoAdjust="0"/>
  </p:normalViewPr>
  <p:slideViewPr>
    <p:cSldViewPr snapToGrid="0" snapToObjects="1">
      <p:cViewPr varScale="1">
        <p:scale>
          <a:sx n="32" d="100"/>
          <a:sy n="32" d="100"/>
        </p:scale>
        <p:origin x="816"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237AF-7E3E-F94B-AC1B-53627CD47F0F}" type="datetimeFigureOut">
              <a:rPr lang="nl-NL" smtClean="0"/>
              <a:t>12-7-2019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AA8EA-DA96-4245-855E-0E33A9F8703C}" type="slidenum">
              <a:rPr lang="nl-NL" smtClean="0"/>
              <a:t>‹#›</a:t>
            </a:fld>
            <a:endParaRPr lang="nl-NL"/>
          </a:p>
        </p:txBody>
      </p:sp>
    </p:spTree>
    <p:extLst>
      <p:ext uri="{BB962C8B-B14F-4D97-AF65-F5344CB8AC3E}">
        <p14:creationId xmlns:p14="http://schemas.microsoft.com/office/powerpoint/2010/main" val="1162471298"/>
      </p:ext>
    </p:extLst>
  </p:cSld>
  <p:clrMap bg1="lt1" tx1="dk1" bg2="lt2" tx2="dk2" accent1="accent1" accent2="accent2" accent3="accent3" accent4="accent4" accent5="accent5" accent6="accent6" hlink="hlink" folHlink="folHlink"/>
  <p:notesStyle>
    <a:lvl1pPr marL="0" algn="l" defTabSz="914308" rtl="0" eaLnBrk="1" latinLnBrk="0" hangingPunct="1">
      <a:defRPr sz="1200" kern="1200">
        <a:solidFill>
          <a:schemeClr val="tx1"/>
        </a:solidFill>
        <a:latin typeface="+mn-lt"/>
        <a:ea typeface="+mn-ea"/>
        <a:cs typeface="+mn-cs"/>
      </a:defRPr>
    </a:lvl1pPr>
    <a:lvl2pPr marL="457155" algn="l" defTabSz="914308" rtl="0" eaLnBrk="1" latinLnBrk="0" hangingPunct="1">
      <a:defRPr sz="1200" kern="1200">
        <a:solidFill>
          <a:schemeClr val="tx1"/>
        </a:solidFill>
        <a:latin typeface="+mn-lt"/>
        <a:ea typeface="+mn-ea"/>
        <a:cs typeface="+mn-cs"/>
      </a:defRPr>
    </a:lvl2pPr>
    <a:lvl3pPr marL="914308" algn="l" defTabSz="914308" rtl="0" eaLnBrk="1" latinLnBrk="0" hangingPunct="1">
      <a:defRPr sz="1200" kern="1200">
        <a:solidFill>
          <a:schemeClr val="tx1"/>
        </a:solidFill>
        <a:latin typeface="+mn-lt"/>
        <a:ea typeface="+mn-ea"/>
        <a:cs typeface="+mn-cs"/>
      </a:defRPr>
    </a:lvl3pPr>
    <a:lvl4pPr marL="1371463" algn="l" defTabSz="914308" rtl="0" eaLnBrk="1" latinLnBrk="0" hangingPunct="1">
      <a:defRPr sz="1200" kern="1200">
        <a:solidFill>
          <a:schemeClr val="tx1"/>
        </a:solidFill>
        <a:latin typeface="+mn-lt"/>
        <a:ea typeface="+mn-ea"/>
        <a:cs typeface="+mn-cs"/>
      </a:defRPr>
    </a:lvl4pPr>
    <a:lvl5pPr marL="1828619" algn="l" defTabSz="914308" rtl="0" eaLnBrk="1" latinLnBrk="0" hangingPunct="1">
      <a:defRPr sz="1200" kern="1200">
        <a:solidFill>
          <a:schemeClr val="tx1"/>
        </a:solidFill>
        <a:latin typeface="+mn-lt"/>
        <a:ea typeface="+mn-ea"/>
        <a:cs typeface="+mn-cs"/>
      </a:defRPr>
    </a:lvl5pPr>
    <a:lvl6pPr marL="2285772" algn="l" defTabSz="914308" rtl="0" eaLnBrk="1" latinLnBrk="0" hangingPunct="1">
      <a:defRPr sz="1200" kern="1200">
        <a:solidFill>
          <a:schemeClr val="tx1"/>
        </a:solidFill>
        <a:latin typeface="+mn-lt"/>
        <a:ea typeface="+mn-ea"/>
        <a:cs typeface="+mn-cs"/>
      </a:defRPr>
    </a:lvl6pPr>
    <a:lvl7pPr marL="2742927" algn="l" defTabSz="914308" rtl="0" eaLnBrk="1" latinLnBrk="0" hangingPunct="1">
      <a:defRPr sz="1200" kern="1200">
        <a:solidFill>
          <a:schemeClr val="tx1"/>
        </a:solidFill>
        <a:latin typeface="+mn-lt"/>
        <a:ea typeface="+mn-ea"/>
        <a:cs typeface="+mn-cs"/>
      </a:defRPr>
    </a:lvl7pPr>
    <a:lvl8pPr marL="3200080" algn="l" defTabSz="914308" rtl="0" eaLnBrk="1" latinLnBrk="0" hangingPunct="1">
      <a:defRPr sz="1200" kern="1200">
        <a:solidFill>
          <a:schemeClr val="tx1"/>
        </a:solidFill>
        <a:latin typeface="+mn-lt"/>
        <a:ea typeface="+mn-ea"/>
        <a:cs typeface="+mn-cs"/>
      </a:defRPr>
    </a:lvl8pPr>
    <a:lvl9pPr marL="3657235" algn="l" defTabSz="9143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6AA8EA-DA96-4245-855E-0E33A9F8703C}" type="slidenum">
              <a:rPr lang="nl-NL" smtClean="0"/>
              <a:t>1</a:t>
            </a:fld>
            <a:endParaRPr lang="nl-NL"/>
          </a:p>
        </p:txBody>
      </p:sp>
    </p:spTree>
    <p:extLst>
      <p:ext uri="{BB962C8B-B14F-4D97-AF65-F5344CB8AC3E}">
        <p14:creationId xmlns:p14="http://schemas.microsoft.com/office/powerpoint/2010/main" val="132881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solidFill>
                  <a:prstClr val="black"/>
                </a:solidFill>
              </a:rPr>
              <a:pPr/>
              <a:t>3</a:t>
            </a:fld>
            <a:endParaRPr lang="en-IN" dirty="0">
              <a:solidFill>
                <a:prstClr val="black"/>
              </a:solidFill>
            </a:endParaRPr>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solidFill>
                  <a:prstClr val="black"/>
                </a:solidFill>
              </a:rPr>
              <a:pPr/>
              <a:t>4</a:t>
            </a:fld>
            <a:endParaRPr lang="en-IN" dirty="0">
              <a:solidFill>
                <a:prstClr val="black"/>
              </a:solidFill>
            </a:endParaRPr>
          </a:p>
        </p:txBody>
      </p:sp>
    </p:spTree>
    <p:extLst>
      <p:ext uri="{BB962C8B-B14F-4D97-AF65-F5344CB8AC3E}">
        <p14:creationId xmlns:p14="http://schemas.microsoft.com/office/powerpoint/2010/main" val="160954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solidFill>
                  <a:prstClr val="black"/>
                </a:solidFill>
              </a:rPr>
              <a:pPr/>
              <a:t>5</a:t>
            </a:fld>
            <a:endParaRPr lang="en-IN" dirty="0">
              <a:solidFill>
                <a:prstClr val="black"/>
              </a:solidFill>
            </a:endParaRPr>
          </a:p>
        </p:txBody>
      </p:sp>
    </p:spTree>
    <p:extLst>
      <p:ext uri="{BB962C8B-B14F-4D97-AF65-F5344CB8AC3E}">
        <p14:creationId xmlns:p14="http://schemas.microsoft.com/office/powerpoint/2010/main" val="249249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Modern organisations are complex with multiple departments, multiple systems and multiple business processes and those processes can span multiple departments and cut</a:t>
            </a:r>
            <a:r>
              <a:rPr lang="en-GB" baseline="0" dirty="0" smtClean="0"/>
              <a:t> across multiple systems</a:t>
            </a:r>
            <a:r>
              <a:rPr lang="en-GB" dirty="0" smtClean="0"/>
              <a:t>.  We use a combination of technology and people to fulfil the business processes that are demanded of us.</a:t>
            </a:r>
            <a:r>
              <a:rPr lang="en-GB" baseline="0" dirty="0" smtClean="0"/>
              <a:t>  Quite often the technology we use cant be adapted, evolved or developed at the speed in which the business requires, so we end up using people to fill the gap between technology and process.  </a:t>
            </a:r>
          </a:p>
          <a:p>
            <a:endParaRPr lang="en-GB" baseline="0" dirty="0" smtClean="0"/>
          </a:p>
          <a:p>
            <a:r>
              <a:rPr lang="en-GB" baseline="0" dirty="0" smtClean="0"/>
              <a:t>In many cases people add value to processes, interacting with customers, citizens, patients… making value judgements or interpreting data and information that IT systems cant understand.  But in a large number of areas, people are simply filling the gaps, following prescribed rules and performing repetitive actions in order to fulfil steps of a process.  These people are in effect working like robots.  </a:t>
            </a:r>
          </a:p>
          <a:p>
            <a:endParaRPr lang="en-GB" dirty="0"/>
          </a:p>
        </p:txBody>
      </p:sp>
      <p:sp>
        <p:nvSpPr>
          <p:cNvPr id="4" name="Slide Number Placeholder 3"/>
          <p:cNvSpPr>
            <a:spLocks noGrp="1"/>
          </p:cNvSpPr>
          <p:nvPr>
            <p:ph type="sldNum" sz="quarter" idx="10"/>
          </p:nvPr>
        </p:nvSpPr>
        <p:spPr/>
        <p:txBody>
          <a:bodyPr/>
          <a:lstStyle/>
          <a:p>
            <a:fld id="{256AA8EA-DA96-4245-855E-0E33A9F8703C}" type="slidenum">
              <a:rPr lang="nl-NL" smtClean="0"/>
              <a:t>7</a:t>
            </a:fld>
            <a:endParaRPr lang="nl-NL"/>
          </a:p>
        </p:txBody>
      </p:sp>
    </p:spTree>
    <p:extLst>
      <p:ext uri="{BB962C8B-B14F-4D97-AF65-F5344CB8AC3E}">
        <p14:creationId xmlns:p14="http://schemas.microsoft.com/office/powerpoint/2010/main" val="391871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4" name="Tijdelijke aanduiding voor tekst 5">
            <a:extLst>
              <a:ext uri="{FF2B5EF4-FFF2-40B4-BE49-F238E27FC236}">
                <a16:creationId xmlns="" xmlns:a16="http://schemas.microsoft.com/office/drawing/2014/main" id="{84F00839-EC93-EE4E-888C-DA85EE9D34DB}"/>
              </a:ext>
            </a:extLst>
          </p:cNvPr>
          <p:cNvSpPr>
            <a:spLocks noGrp="1"/>
          </p:cNvSpPr>
          <p:nvPr>
            <p:ph type="body" sz="quarter" idx="10" hasCustomPrompt="1"/>
          </p:nvPr>
        </p:nvSpPr>
        <p:spPr>
          <a:xfrm>
            <a:off x="4785476" y="1601419"/>
            <a:ext cx="18650260"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Inhoud van deze presentatie</a:t>
            </a:r>
          </a:p>
        </p:txBody>
      </p:sp>
    </p:spTree>
    <p:extLst>
      <p:ext uri="{BB962C8B-B14F-4D97-AF65-F5344CB8AC3E}">
        <p14:creationId xmlns:p14="http://schemas.microsoft.com/office/powerpoint/2010/main" val="2971418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ijdelijke aanduiding voor tekst 5">
            <a:extLst>
              <a:ext uri="{FF2B5EF4-FFF2-40B4-BE49-F238E27FC236}">
                <a16:creationId xmlns="" xmlns:a16="http://schemas.microsoft.com/office/drawing/2014/main" id="{0F3123BF-4DB2-004E-AD4A-25AD0E1AEEEC}"/>
              </a:ext>
            </a:extLst>
          </p:cNvPr>
          <p:cNvSpPr>
            <a:spLocks noGrp="1"/>
          </p:cNvSpPr>
          <p:nvPr>
            <p:ph type="body" sz="quarter" idx="10" hasCustomPrompt="1"/>
          </p:nvPr>
        </p:nvSpPr>
        <p:spPr>
          <a:xfrm>
            <a:off x="4784399" y="1602003"/>
            <a:ext cx="18720000"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Plaats voor de titel van de tabel</a:t>
            </a:r>
          </a:p>
        </p:txBody>
      </p:sp>
      <p:sp>
        <p:nvSpPr>
          <p:cNvPr id="4" name="Tijdelijke aanduiding voor tabel 3">
            <a:extLst>
              <a:ext uri="{FF2B5EF4-FFF2-40B4-BE49-F238E27FC236}">
                <a16:creationId xmlns="" xmlns:a16="http://schemas.microsoft.com/office/drawing/2014/main" id="{1FB32DCA-17D6-443C-8A1A-D0A1B9060D48}"/>
              </a:ext>
            </a:extLst>
          </p:cNvPr>
          <p:cNvSpPr>
            <a:spLocks noGrp="1"/>
          </p:cNvSpPr>
          <p:nvPr>
            <p:ph type="tbl" sz="quarter" idx="11"/>
          </p:nvPr>
        </p:nvSpPr>
        <p:spPr>
          <a:xfrm>
            <a:off x="4784402" y="3338269"/>
            <a:ext cx="16606837" cy="7450138"/>
          </a:xfrm>
          <a:prstGeom prst="rect">
            <a:avLst/>
          </a:prstGeom>
        </p:spPr>
        <p:txBody>
          <a:bodyPr lIns="91431" tIns="45716" rIns="91431" bIns="45716"/>
          <a:lstStyle/>
          <a:p>
            <a:r>
              <a:rPr lang="nl-NL"/>
              <a:t>Klik op het pictogram als u een tabel wilt toevoegen</a:t>
            </a:r>
          </a:p>
        </p:txBody>
      </p:sp>
    </p:spTree>
    <p:extLst>
      <p:ext uri="{BB962C8B-B14F-4D97-AF65-F5344CB8AC3E}">
        <p14:creationId xmlns:p14="http://schemas.microsoft.com/office/powerpoint/2010/main" val="4177929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B6BB97FD-A4F9-1748-A1BB-9E88AC1CC13C}"/>
              </a:ext>
            </a:extLst>
          </p:cNvPr>
          <p:cNvSpPr/>
          <p:nvPr userDrawn="1"/>
        </p:nvSpPr>
        <p:spPr>
          <a:xfrm>
            <a:off x="3" y="0"/>
            <a:ext cx="24382411" cy="127508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nl-NL"/>
          </a:p>
        </p:txBody>
      </p:sp>
      <p:pic>
        <p:nvPicPr>
          <p:cNvPr id="13" name="Afbeelding 12">
            <a:extLst>
              <a:ext uri="{FF2B5EF4-FFF2-40B4-BE49-F238E27FC236}">
                <a16:creationId xmlns="" xmlns:a16="http://schemas.microsoft.com/office/drawing/2014/main" id="{F5C81BCE-DD3D-E241-99A9-4F1CCB4506F2}"/>
              </a:ext>
            </a:extLst>
          </p:cNvPr>
          <p:cNvPicPr>
            <a:picLocks noChangeAspect="1"/>
          </p:cNvPicPr>
          <p:nvPr userDrawn="1"/>
        </p:nvPicPr>
        <p:blipFill>
          <a:blip r:embed="rId2"/>
          <a:stretch>
            <a:fillRect/>
          </a:stretch>
        </p:blipFill>
        <p:spPr>
          <a:xfrm>
            <a:off x="-2" y="3"/>
            <a:ext cx="24382413" cy="5816222"/>
          </a:xfrm>
          <a:prstGeom prst="rect">
            <a:avLst/>
          </a:prstGeom>
        </p:spPr>
      </p:pic>
      <p:pic>
        <p:nvPicPr>
          <p:cNvPr id="10" name="Graphic 9">
            <a:extLst>
              <a:ext uri="{FF2B5EF4-FFF2-40B4-BE49-F238E27FC236}">
                <a16:creationId xmlns="" xmlns:a16="http://schemas.microsoft.com/office/drawing/2014/main" id="{BE5DD99E-5148-5341-8FEB-B7A06C4DD87C}"/>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327223" y="166293"/>
            <a:ext cx="5709576" cy="5709578"/>
          </a:xfrm>
          <a:prstGeom prst="rect">
            <a:avLst/>
          </a:prstGeom>
        </p:spPr>
      </p:pic>
      <p:sp>
        <p:nvSpPr>
          <p:cNvPr id="3" name="Subtitle 2"/>
          <p:cNvSpPr>
            <a:spLocks noGrp="1"/>
          </p:cNvSpPr>
          <p:nvPr>
            <p:ph type="subTitle" idx="1" hasCustomPrompt="1"/>
          </p:nvPr>
        </p:nvSpPr>
        <p:spPr>
          <a:xfrm>
            <a:off x="0" y="9451822"/>
            <a:ext cx="24382413" cy="882624"/>
          </a:xfrm>
          <a:prstGeom prst="rect">
            <a:avLst/>
          </a:prstGeom>
        </p:spPr>
        <p:txBody>
          <a:bodyPr lIns="91431" tIns="45716" rIns="91431" bIns="45716">
            <a:normAutofit/>
          </a:bodyPr>
          <a:lstStyle>
            <a:lvl1pPr marL="0" indent="0" algn="ctr">
              <a:buNone/>
              <a:defRPr sz="6000" b="0" i="0" baseline="0">
                <a:solidFill>
                  <a:schemeClr val="accent5"/>
                </a:solidFill>
                <a:latin typeface="Source Sans Pro Light" panose="020B0403030403020204" pitchFamily="34" charset="77"/>
              </a:defRPr>
            </a:lvl1pPr>
            <a:lvl2pPr marL="914262" indent="0" algn="ctr">
              <a:buNone/>
              <a:defRPr sz="4000"/>
            </a:lvl2pPr>
            <a:lvl3pPr marL="1828529" indent="0" algn="ctr">
              <a:buNone/>
              <a:defRPr sz="3600"/>
            </a:lvl3pPr>
            <a:lvl4pPr marL="2742791" indent="0" algn="ctr">
              <a:buNone/>
              <a:defRPr sz="3200"/>
            </a:lvl4pPr>
            <a:lvl5pPr marL="3657053" indent="0" algn="ctr">
              <a:buNone/>
              <a:defRPr sz="3200"/>
            </a:lvl5pPr>
            <a:lvl6pPr marL="4571315" indent="0" algn="ctr">
              <a:buNone/>
              <a:defRPr sz="3200"/>
            </a:lvl6pPr>
            <a:lvl7pPr marL="5485578" indent="0" algn="ctr">
              <a:buNone/>
              <a:defRPr sz="3200"/>
            </a:lvl7pPr>
            <a:lvl8pPr marL="6399840" indent="0" algn="ctr">
              <a:buNone/>
              <a:defRPr sz="3200"/>
            </a:lvl8pPr>
            <a:lvl9pPr marL="7314102" indent="0" algn="ctr">
              <a:buNone/>
              <a:defRPr sz="3200"/>
            </a:lvl9pPr>
          </a:lstStyle>
          <a:p>
            <a:r>
              <a:rPr lang="nl-NL" dirty="0"/>
              <a:t>Subtitel</a:t>
            </a:r>
            <a:endParaRPr lang="en-US" dirty="0"/>
          </a:p>
        </p:txBody>
      </p:sp>
      <p:sp>
        <p:nvSpPr>
          <p:cNvPr id="7" name="Tekstvak 6">
            <a:extLst>
              <a:ext uri="{FF2B5EF4-FFF2-40B4-BE49-F238E27FC236}">
                <a16:creationId xmlns="" xmlns:a16="http://schemas.microsoft.com/office/drawing/2014/main" id="{4C54993C-0071-D943-8D1F-60353C456CDE}"/>
              </a:ext>
            </a:extLst>
          </p:cNvPr>
          <p:cNvSpPr txBox="1"/>
          <p:nvPr userDrawn="1"/>
        </p:nvSpPr>
        <p:spPr>
          <a:xfrm>
            <a:off x="-9197" y="13029047"/>
            <a:ext cx="24382413" cy="400110"/>
          </a:xfrm>
          <a:prstGeom prst="rect">
            <a:avLst/>
          </a:prstGeom>
          <a:noFill/>
        </p:spPr>
        <p:txBody>
          <a:bodyPr wrap="square" lIns="91431" tIns="45716" rIns="91431" bIns="45716" rtlCol="0">
            <a:spAutoFit/>
          </a:bodyPr>
          <a:lstStyle/>
          <a:p>
            <a:pPr marL="0" marR="0" lvl="0" indent="0" algn="ctr" defTabSz="1828529" rtl="0" eaLnBrk="1" fontAlgn="auto" latinLnBrk="0" hangingPunct="1">
              <a:lnSpc>
                <a:spcPct val="100000"/>
              </a:lnSpc>
              <a:spcBef>
                <a:spcPts val="0"/>
              </a:spcBef>
              <a:spcAft>
                <a:spcPts val="0"/>
              </a:spcAft>
              <a:buClrTx/>
              <a:buSzTx/>
              <a:buFontTx/>
              <a:buNone/>
              <a:tabLst/>
              <a:defRPr/>
            </a:pPr>
            <a:r>
              <a:rPr lang="nl-NL" sz="2000" kern="1200" dirty="0" err="1">
                <a:solidFill>
                  <a:schemeClr val="accent6"/>
                </a:solidFill>
                <a:effectLst/>
                <a:latin typeface="Comfortaa" pitchFamily="2" charset="0"/>
                <a:ea typeface="+mn-ea"/>
                <a:cs typeface="+mn-cs"/>
              </a:rPr>
              <a:t>www.enovationgroup.com</a:t>
            </a:r>
            <a:endParaRPr lang="nl-NL" sz="2000" kern="1200" dirty="0">
              <a:solidFill>
                <a:schemeClr val="accent6"/>
              </a:solidFill>
              <a:effectLst/>
              <a:latin typeface="Comfortaa" pitchFamily="2" charset="0"/>
              <a:ea typeface="+mn-ea"/>
              <a:cs typeface="+mn-cs"/>
            </a:endParaRPr>
          </a:p>
        </p:txBody>
      </p:sp>
      <p:sp>
        <p:nvSpPr>
          <p:cNvPr id="5" name="Tijdelijke aanduiding voor tekst 4">
            <a:extLst>
              <a:ext uri="{FF2B5EF4-FFF2-40B4-BE49-F238E27FC236}">
                <a16:creationId xmlns="" xmlns:a16="http://schemas.microsoft.com/office/drawing/2014/main" id="{5144CD50-3BB4-460B-BFDF-A17B8040A421}"/>
              </a:ext>
            </a:extLst>
          </p:cNvPr>
          <p:cNvSpPr>
            <a:spLocks noGrp="1"/>
          </p:cNvSpPr>
          <p:nvPr>
            <p:ph type="body" sz="quarter" idx="10" hasCustomPrompt="1"/>
          </p:nvPr>
        </p:nvSpPr>
        <p:spPr>
          <a:xfrm>
            <a:off x="-6864" y="8261076"/>
            <a:ext cx="24382413" cy="1069976"/>
          </a:xfrm>
          <a:prstGeom prst="rect">
            <a:avLst/>
          </a:prstGeom>
        </p:spPr>
        <p:txBody>
          <a:bodyPr lIns="91431" tIns="45716" rIns="91431" bIns="45716"/>
          <a:lstStyle>
            <a:lvl1pPr marL="0" indent="0" algn="ctr">
              <a:buNone/>
              <a:defRPr sz="8000" cap="all" baseline="0">
                <a:solidFill>
                  <a:schemeClr val="bg1"/>
                </a:solidFill>
                <a:latin typeface="+mj-lt"/>
              </a:defRPr>
            </a:lvl1pPr>
            <a:lvl2pPr marL="457155" indent="0">
              <a:buNone/>
              <a:defRPr/>
            </a:lvl2pPr>
          </a:lstStyle>
          <a:p>
            <a:pPr lvl="0"/>
            <a:r>
              <a:rPr lang="nl-NL" dirty="0"/>
              <a:t>Kwartaalpresentatie 2019</a:t>
            </a:r>
          </a:p>
        </p:txBody>
      </p:sp>
    </p:spTree>
    <p:extLst>
      <p:ext uri="{BB962C8B-B14F-4D97-AF65-F5344CB8AC3E}">
        <p14:creationId xmlns:p14="http://schemas.microsoft.com/office/powerpoint/2010/main" val="1422721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Rechthoek 5">
            <a:extLst>
              <a:ext uri="{FF2B5EF4-FFF2-40B4-BE49-F238E27FC236}">
                <a16:creationId xmlns="" xmlns:a16="http://schemas.microsoft.com/office/drawing/2014/main" id="{99D84E66-3EBC-5A44-9118-72EAC3F9BF9A}"/>
              </a:ext>
            </a:extLst>
          </p:cNvPr>
          <p:cNvSpPr/>
          <p:nvPr userDrawn="1"/>
        </p:nvSpPr>
        <p:spPr>
          <a:xfrm>
            <a:off x="1" y="0"/>
            <a:ext cx="24382411" cy="127508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nl-NL"/>
          </a:p>
        </p:txBody>
      </p:sp>
      <p:pic>
        <p:nvPicPr>
          <p:cNvPr id="5" name="Afbeelding 4">
            <a:extLst>
              <a:ext uri="{FF2B5EF4-FFF2-40B4-BE49-F238E27FC236}">
                <a16:creationId xmlns="" xmlns:a16="http://schemas.microsoft.com/office/drawing/2014/main" id="{947D7575-B718-F745-831E-74D023414BA8}"/>
              </a:ext>
            </a:extLst>
          </p:cNvPr>
          <p:cNvPicPr>
            <a:picLocks noChangeAspect="1"/>
          </p:cNvPicPr>
          <p:nvPr userDrawn="1"/>
        </p:nvPicPr>
        <p:blipFill>
          <a:blip r:embed="rId2"/>
          <a:stretch>
            <a:fillRect/>
          </a:stretch>
        </p:blipFill>
        <p:spPr>
          <a:xfrm>
            <a:off x="-6" y="5169456"/>
            <a:ext cx="24382413" cy="8546544"/>
          </a:xfrm>
          <a:prstGeom prst="rect">
            <a:avLst/>
          </a:prstGeom>
        </p:spPr>
      </p:pic>
      <p:sp>
        <p:nvSpPr>
          <p:cNvPr id="2" name="Tekstvak 1">
            <a:extLst>
              <a:ext uri="{FF2B5EF4-FFF2-40B4-BE49-F238E27FC236}">
                <a16:creationId xmlns="" xmlns:a16="http://schemas.microsoft.com/office/drawing/2014/main" id="{536360F2-A638-C74E-B727-AA1F47CA6975}"/>
              </a:ext>
            </a:extLst>
          </p:cNvPr>
          <p:cNvSpPr txBox="1"/>
          <p:nvPr userDrawn="1"/>
        </p:nvSpPr>
        <p:spPr>
          <a:xfrm>
            <a:off x="-16629" y="11938709"/>
            <a:ext cx="24382413" cy="707886"/>
          </a:xfrm>
          <a:prstGeom prst="rect">
            <a:avLst/>
          </a:prstGeom>
          <a:noFill/>
        </p:spPr>
        <p:txBody>
          <a:bodyPr wrap="square" lIns="91431" tIns="45716" rIns="91431" bIns="45716" rtlCol="0">
            <a:spAutoFit/>
          </a:bodyPr>
          <a:lstStyle/>
          <a:p>
            <a:pPr marL="0" marR="0" lvl="0" indent="0" algn="ctr" defTabSz="1828529" rtl="0" eaLnBrk="1" fontAlgn="auto" latinLnBrk="0" hangingPunct="1">
              <a:lnSpc>
                <a:spcPct val="100000"/>
              </a:lnSpc>
              <a:spcBef>
                <a:spcPts val="0"/>
              </a:spcBef>
              <a:spcAft>
                <a:spcPts val="0"/>
              </a:spcAft>
              <a:buClrTx/>
              <a:buSzTx/>
              <a:buFontTx/>
              <a:buNone/>
              <a:tabLst/>
              <a:defRPr/>
            </a:pPr>
            <a:r>
              <a:rPr lang="nl-NL" sz="4000" kern="1200" baseline="0" dirty="0" err="1">
                <a:solidFill>
                  <a:schemeClr val="tx1"/>
                </a:solidFill>
                <a:effectLst/>
                <a:latin typeface="Comfortaa" pitchFamily="2" charset="0"/>
                <a:ea typeface="+mn-ea"/>
                <a:cs typeface="+mn-cs"/>
              </a:rPr>
              <a:t>www.enovationgroup.com</a:t>
            </a:r>
            <a:endParaRPr lang="nl-NL" sz="4000" kern="1200" baseline="0" dirty="0">
              <a:solidFill>
                <a:schemeClr val="tx1"/>
              </a:solidFill>
              <a:effectLst/>
              <a:latin typeface="Comfortaa" pitchFamily="2" charset="0"/>
              <a:ea typeface="+mn-ea"/>
              <a:cs typeface="+mn-cs"/>
            </a:endParaRPr>
          </a:p>
        </p:txBody>
      </p:sp>
      <p:pic>
        <p:nvPicPr>
          <p:cNvPr id="8" name="Graphic 7">
            <a:extLst>
              <a:ext uri="{FF2B5EF4-FFF2-40B4-BE49-F238E27FC236}">
                <a16:creationId xmlns="" xmlns:a16="http://schemas.microsoft.com/office/drawing/2014/main" id="{56D0279C-C46F-A445-B9B2-85DD1F0A452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8037442" y="2050880"/>
            <a:ext cx="8256905" cy="8256904"/>
          </a:xfrm>
          <a:prstGeom prst="rect">
            <a:avLst/>
          </a:prstGeom>
        </p:spPr>
      </p:pic>
    </p:spTree>
    <p:extLst>
      <p:ext uri="{BB962C8B-B14F-4D97-AF65-F5344CB8AC3E}">
        <p14:creationId xmlns:p14="http://schemas.microsoft.com/office/powerpoint/2010/main" val="2124499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12686475" y="4346576"/>
            <a:ext cx="10286330" cy="4181616"/>
          </a:xfrm>
        </p:spPr>
        <p:txBody>
          <a:bodyPr anchor="b">
            <a:noAutofit/>
          </a:bodyPr>
          <a:lstStyle>
            <a:lvl1pPr algn="l">
              <a:defRPr sz="10800" b="1" cap="all" baseline="0">
                <a:solidFill>
                  <a:schemeClr val="accent1"/>
                </a:solidFill>
                <a:latin typeface="Trebuchet MS" panose="020B0603020202020204" pitchFamily="34" charset="0"/>
              </a:defRPr>
            </a:lvl1pPr>
          </a:lstStyle>
          <a:p>
            <a:r>
              <a:rPr lang="en-US" dirty="0" err="1"/>
              <a:t>Titel</a:t>
            </a:r>
            <a:r>
              <a:rPr lang="en-US" dirty="0"/>
              <a:t> </a:t>
            </a:r>
            <a:r>
              <a:rPr lang="en-US" dirty="0" err="1"/>
              <a:t>presentatie</a:t>
            </a:r>
            <a:endParaRPr lang="en-IN" dirty="0"/>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12667426" y="8769493"/>
            <a:ext cx="10286330" cy="1006334"/>
          </a:xfrm>
        </p:spPr>
        <p:txBody>
          <a:bodyPr>
            <a:noAutofit/>
          </a:bodyPr>
          <a:lstStyle>
            <a:lvl1pPr marL="0" indent="0" algn="l">
              <a:buNone/>
              <a:defRPr sz="3600" b="0" cap="all" baseline="0">
                <a:solidFill>
                  <a:schemeClr val="tx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dirty="0"/>
              <a:t>Ondertitel</a:t>
            </a:r>
            <a:endParaRPr lang="en-IN"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hasCustomPrompt="1"/>
          </p:nvPr>
        </p:nvSpPr>
        <p:spPr>
          <a:xfrm>
            <a:off x="1421533" y="1457091"/>
            <a:ext cx="10610631" cy="10611322"/>
          </a:xfrm>
          <a:prstGeom prst="ellipse">
            <a:avLst/>
          </a:prstGeom>
          <a:solidFill>
            <a:schemeClr val="bg2"/>
          </a:solidFill>
        </p:spPr>
        <p:txBody>
          <a:bodyPr anchor="ctr"/>
          <a:lstStyle>
            <a:lvl1pPr marL="0" indent="0" algn="ctr">
              <a:buNone/>
              <a:defRPr baseline="0"/>
            </a:lvl1pPr>
          </a:lstStyle>
          <a:p>
            <a:r>
              <a:rPr lang="en-US" dirty="0" err="1"/>
              <a:t>Foto</a:t>
            </a:r>
            <a:r>
              <a:rPr lang="en-US" dirty="0"/>
              <a:t> </a:t>
            </a:r>
            <a:r>
              <a:rPr lang="en-US" dirty="0" err="1"/>
              <a:t>klantlocatie</a:t>
            </a:r>
            <a:endParaRPr lang="en-IN" dirty="0"/>
          </a:p>
        </p:txBody>
      </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12938714" y="8543364"/>
            <a:ext cx="5064342" cy="0"/>
          </a:xfrm>
          <a:prstGeom prst="line">
            <a:avLst/>
          </a:prstGeom>
          <a:ln>
            <a:solidFill>
              <a:srgbClr val="5BC5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7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24382413"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12686475" y="4346576"/>
            <a:ext cx="10286330" cy="4181616"/>
          </a:xfrm>
        </p:spPr>
        <p:txBody>
          <a:bodyPr anchor="b">
            <a:noAutofit/>
          </a:bodyPr>
          <a:lstStyle>
            <a:lvl1pPr algn="l">
              <a:defRPr sz="10800" b="1" cap="all" baseline="0">
                <a:solidFill>
                  <a:schemeClr val="bg1"/>
                </a:solidFill>
                <a:latin typeface="+mj-lt"/>
              </a:defRPr>
            </a:lvl1pPr>
          </a:lstStyle>
          <a:p>
            <a:r>
              <a:rPr lang="en-US" dirty="0" err="1"/>
              <a:t>Titel</a:t>
            </a:r>
            <a:r>
              <a:rPr lang="en-US" dirty="0"/>
              <a:t> </a:t>
            </a:r>
            <a:r>
              <a:rPr lang="en-US" dirty="0" err="1"/>
              <a:t>presentatie</a:t>
            </a:r>
            <a:endParaRPr lang="en-IN" dirty="0"/>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12686475" y="8559943"/>
            <a:ext cx="10286330" cy="1006334"/>
          </a:xfrm>
        </p:spPr>
        <p:txBody>
          <a:bodyPr>
            <a:noAutofit/>
          </a:bodyPr>
          <a:lstStyle>
            <a:lvl1pPr marL="0" indent="0" algn="l">
              <a:buNone/>
              <a:defRPr sz="3600" b="0" cap="all" baseline="0">
                <a:solidFill>
                  <a:srgbClr val="5BC5F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dirty="0"/>
              <a:t>Ondertitel</a:t>
            </a:r>
            <a:endParaRPr lang="en-IN"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hasCustomPrompt="1"/>
          </p:nvPr>
        </p:nvSpPr>
        <p:spPr>
          <a:xfrm>
            <a:off x="1421533" y="1457091"/>
            <a:ext cx="10610631" cy="10611322"/>
          </a:xfrm>
          <a:prstGeom prst="ellipse">
            <a:avLst/>
          </a:prstGeom>
          <a:solidFill>
            <a:schemeClr val="bg2"/>
          </a:solidFill>
        </p:spPr>
        <p:txBody>
          <a:bodyPr anchor="ctr"/>
          <a:lstStyle>
            <a:lvl1pPr marL="0" indent="0" algn="ctr">
              <a:buNone/>
              <a:defRPr/>
            </a:lvl1pPr>
          </a:lstStyle>
          <a:p>
            <a:r>
              <a:rPr lang="en-US" dirty="0" err="1"/>
              <a:t>Foto</a:t>
            </a:r>
            <a:r>
              <a:rPr lang="en-US" dirty="0"/>
              <a:t> </a:t>
            </a:r>
            <a:r>
              <a:rPr lang="en-US" dirty="0" err="1"/>
              <a:t>klantlocatie</a:t>
            </a:r>
            <a:endParaRPr lang="en-IN" dirty="0"/>
          </a:p>
        </p:txBody>
      </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12938714" y="8467164"/>
            <a:ext cx="5064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3174" y="228601"/>
            <a:ext cx="2685875" cy="2686050"/>
          </a:xfrm>
          <a:prstGeom prst="rect">
            <a:avLst/>
          </a:prstGeom>
        </p:spPr>
      </p:pic>
    </p:spTree>
    <p:extLst>
      <p:ext uri="{BB962C8B-B14F-4D97-AF65-F5344CB8AC3E}">
        <p14:creationId xmlns:p14="http://schemas.microsoft.com/office/powerpoint/2010/main" val="7423921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1077851" y="3651250"/>
            <a:ext cx="9827738" cy="8702676"/>
          </a:xfrm>
        </p:spPr>
        <p:txBody>
          <a:bodyPr lIns="0" tIns="0" rIns="0" bIns="0">
            <a:noAutofit/>
          </a:bodyPr>
          <a:lstStyle>
            <a:lvl1pPr>
              <a:defRPr sz="4800"/>
            </a:lvl1pPr>
            <a:lvl2pPr>
              <a:defRPr sz="4000"/>
            </a:lvl2pPr>
            <a:lvl3pPr>
              <a:defRPr sz="3600"/>
            </a:lvl3pPr>
            <a:lvl4pPr>
              <a:defRPr sz="3200"/>
            </a:lvl4pPr>
            <a:lvl5pPr>
              <a:defRPr sz="3200"/>
            </a:lvl5pPr>
          </a:lstStyle>
          <a:p>
            <a:pPr lvl="0"/>
            <a:r>
              <a:rPr lang="nl-NL"/>
              <a:t>Tekststijl van het model bewerken
Tweede niveau
Derde niveau
Vierde niveau
Vijfde niveau</a:t>
            </a:r>
            <a:endParaRPr lang="en-IN" dirty="0"/>
          </a:p>
        </p:txBody>
      </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11768531" y="0"/>
            <a:ext cx="12613885" cy="11560744"/>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nl-NL"/>
              <a:t>Klik op het pictogram als u een afbeelding wilt toevoegen</a:t>
            </a:r>
            <a:endParaRPr lang="en-IN"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1031810" y="999191"/>
            <a:ext cx="9873779" cy="2651126"/>
          </a:xfrm>
        </p:spPr>
        <p:txBody>
          <a:bodyPr lIns="0" tIns="0" rIns="0" bIns="0">
            <a:noAutofit/>
          </a:bodyPr>
          <a:lstStyle>
            <a:lvl1pPr>
              <a:defRPr sz="6400" b="1" cap="all" baseline="0"/>
            </a:lvl1pPr>
          </a:lstStyle>
          <a:p>
            <a:r>
              <a:rPr lang="nl-NL"/>
              <a:t>Klik om stijl te bewerken</a:t>
            </a:r>
            <a:endParaRPr lang="en-IN" dirty="0"/>
          </a:p>
        </p:txBody>
      </p:sp>
      <p:sp>
        <p:nvSpPr>
          <p:cNvPr id="17"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18" name="Rectangle 6">
            <a:extLst>
              <a:ext uri="{FF2B5EF4-FFF2-40B4-BE49-F238E27FC236}">
                <a16:creationId xmlns:a16="http://schemas.microsoft.com/office/drawing/2014/main" xmlns="" id="{76627016-BFC4-46D4-89DB-F72E3C3461EC}"/>
              </a:ext>
            </a:extLst>
          </p:cNvPr>
          <p:cNvSpPr/>
          <p:nvPr userDrawn="1"/>
        </p:nvSpPr>
        <p:spPr>
          <a:xfrm rot="10800000">
            <a:off x="1031809" y="13494988"/>
            <a:ext cx="2517072" cy="221012"/>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1608152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24382413"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1676291" y="1450977"/>
            <a:ext cx="21029831" cy="1880362"/>
          </a:xfrm>
        </p:spPr>
        <p:txBody>
          <a:bodyPr anchor="b">
            <a:noAutofit/>
          </a:bodyPr>
          <a:lstStyle>
            <a:lvl1pPr algn="ctr">
              <a:defRPr sz="8000" b="1" cap="all" baseline="0">
                <a:solidFill>
                  <a:schemeClr val="bg1"/>
                </a:solidFill>
              </a:defRPr>
            </a:lvl1pPr>
          </a:lstStyle>
          <a:p>
            <a:r>
              <a:rPr lang="nl-NL"/>
              <a:t>Klik om stijl te bewerken</a:t>
            </a:r>
            <a:endParaRPr lang="en-IN" dirty="0"/>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4291196" y="3338364"/>
            <a:ext cx="15800022" cy="1528920"/>
          </a:xfrm>
        </p:spPr>
        <p:txBody>
          <a:bodyPr>
            <a:noAutofit/>
          </a:bodyPr>
          <a:lstStyle>
            <a:lvl1pPr marL="0" indent="0" algn="ctr">
              <a:buNone/>
              <a:defRPr lang="en-US" sz="3600" b="0" kern="1200" cap="all" baseline="0" dirty="0">
                <a:solidFill>
                  <a:srgbClr val="5BC5F2"/>
                </a:solidFill>
                <a:latin typeface="Trebuchet MS" panose="020B0603020202020204" pitchFamily="34" charset="0"/>
                <a:ea typeface="+mn-ea"/>
                <a:cs typeface="+mn-cs"/>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Dummy Text Comes Here</a:t>
            </a:r>
          </a:p>
        </p:txBody>
      </p:sp>
      <p:sp>
        <p:nvSpPr>
          <p:cNvPr id="15" name="Picture Placeholder 14">
            <a:extLst>
              <a:ext uri="{FF2B5EF4-FFF2-40B4-BE49-F238E27FC236}">
                <a16:creationId xmlns:a16="http://schemas.microsoft.com/office/drawing/2014/main" xmlns="" id="{B5A30B6B-EEDB-4142-8138-D50F5A307D76}"/>
              </a:ext>
            </a:extLst>
          </p:cNvPr>
          <p:cNvSpPr>
            <a:spLocks noGrp="1"/>
          </p:cNvSpPr>
          <p:nvPr>
            <p:ph type="pic" sz="quarter" idx="13"/>
          </p:nvPr>
        </p:nvSpPr>
        <p:spPr>
          <a:xfrm>
            <a:off x="5985692" y="4807454"/>
            <a:ext cx="12411992" cy="8908548"/>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4800"/>
            </a:lvl1pPr>
          </a:lstStyle>
          <a:p>
            <a:r>
              <a:rPr lang="nl-NL"/>
              <a:t>Klik op het pictogram als u een afbeelding wilt toevoegen</a:t>
            </a:r>
            <a:endParaRPr lang="en-IN" dirty="0"/>
          </a:p>
        </p:txBody>
      </p:sp>
    </p:spTree>
    <p:extLst>
      <p:ext uri="{BB962C8B-B14F-4D97-AF65-F5344CB8AC3E}">
        <p14:creationId xmlns:p14="http://schemas.microsoft.com/office/powerpoint/2010/main" val="3967198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1031810" y="999191"/>
            <a:ext cx="9873779" cy="2651126"/>
          </a:xfrm>
        </p:spPr>
        <p:txBody>
          <a:bodyPr lIns="0" tIns="0" rIns="0" bIns="0">
            <a:noAutofit/>
          </a:bodyPr>
          <a:lstStyle>
            <a:lvl1pPr>
              <a:defRPr sz="6400" b="1" cap="all" baseline="0"/>
            </a:lvl1pPr>
          </a:lstStyle>
          <a:p>
            <a:r>
              <a:rPr lang="nl-NL"/>
              <a:t>Klik om stijl te bewerken</a:t>
            </a:r>
            <a:endParaRPr lang="en-IN" dirty="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1077851" y="3651250"/>
            <a:ext cx="9827738" cy="8702676"/>
          </a:xfrm>
        </p:spPr>
        <p:txBody>
          <a:bodyPr lIns="0" tIns="0" rIns="0" bIns="0">
            <a:noAutofit/>
          </a:bodyPr>
          <a:lstStyle>
            <a:lvl1pPr>
              <a:defRPr sz="4800"/>
            </a:lvl1pPr>
            <a:lvl2pPr>
              <a:defRPr sz="4000"/>
            </a:lvl2pPr>
            <a:lvl3pPr>
              <a:defRPr sz="3600"/>
            </a:lvl3pPr>
            <a:lvl4pPr>
              <a:defRPr sz="3200"/>
            </a:lvl4pPr>
            <a:lvl5pPr>
              <a:defRPr sz="3200"/>
            </a:lvl5pPr>
          </a:lstStyle>
          <a:p>
            <a:pPr lvl="0"/>
            <a:r>
              <a:rPr lang="nl-NL"/>
              <a:t>Tekststijl van het model bewerken
Tweede niveau
Derde niveau
Vierde niveau
Vijfde niveau</a:t>
            </a:r>
            <a:endParaRPr lang="en-IN" dirty="0"/>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18" name="Picture Placeholder 5">
            <a:extLst>
              <a:ext uri="{FF2B5EF4-FFF2-40B4-BE49-F238E27FC236}">
                <a16:creationId xmlns:a16="http://schemas.microsoft.com/office/drawing/2014/main" xmlns="" id="{FF6AC390-6F85-4B64-AE7A-E8E0D8FC89CF}"/>
              </a:ext>
            </a:extLst>
          </p:cNvPr>
          <p:cNvSpPr>
            <a:spLocks noGrp="1"/>
          </p:cNvSpPr>
          <p:nvPr>
            <p:ph type="pic" sz="quarter" idx="13"/>
          </p:nvPr>
        </p:nvSpPr>
        <p:spPr>
          <a:xfrm>
            <a:off x="10909714" y="1291272"/>
            <a:ext cx="10729678" cy="11091228"/>
          </a:xfrm>
          <a:prstGeom prst="ellipse">
            <a:avLst/>
          </a:prstGeom>
          <a:solidFill>
            <a:schemeClr val="bg1">
              <a:lumMod val="85000"/>
            </a:schemeClr>
          </a:solidFill>
        </p:spPr>
        <p:txBody>
          <a:bodyPr anchor="ctr"/>
          <a:lstStyle>
            <a:lvl1pPr marL="0" indent="0" algn="ctr">
              <a:buNone/>
              <a:defRPr/>
            </a:lvl1pPr>
          </a:lstStyle>
          <a:p>
            <a:r>
              <a:rPr lang="nl-NL"/>
              <a:t>Klik op het pictogram als u een afbeelding wilt toevoegen</a:t>
            </a:r>
            <a:endParaRPr lang="en-IN" dirty="0"/>
          </a:p>
        </p:txBody>
      </p:sp>
      <p:sp>
        <p:nvSpPr>
          <p:cNvPr id="11" name="Rectangle 6">
            <a:extLst>
              <a:ext uri="{FF2B5EF4-FFF2-40B4-BE49-F238E27FC236}">
                <a16:creationId xmlns:a16="http://schemas.microsoft.com/office/drawing/2014/main" xmlns="" id="{76627016-BFC4-46D4-89DB-F72E3C3461EC}"/>
              </a:ext>
            </a:extLst>
          </p:cNvPr>
          <p:cNvSpPr/>
          <p:nvPr userDrawn="1"/>
        </p:nvSpPr>
        <p:spPr>
          <a:xfrm rot="10800000">
            <a:off x="1031809" y="13494988"/>
            <a:ext cx="2517072" cy="221012"/>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381033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dirty="0"/>
          </a:p>
        </p:txBody>
      </p:sp>
      <p:sp>
        <p:nvSpPr>
          <p:cNvPr id="5" name="Rectangle 6">
            <a:extLst>
              <a:ext uri="{FF2B5EF4-FFF2-40B4-BE49-F238E27FC236}">
                <a16:creationId xmlns:a16="http://schemas.microsoft.com/office/drawing/2014/main" xmlns="" id="{76627016-BFC4-46D4-89DB-F72E3C3461EC}"/>
              </a:ext>
            </a:extLst>
          </p:cNvPr>
          <p:cNvSpPr/>
          <p:nvPr userDrawn="1"/>
        </p:nvSpPr>
        <p:spPr>
          <a:xfrm rot="5400000">
            <a:off x="-1163374" y="1719165"/>
            <a:ext cx="2517236" cy="220998"/>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5400000">
            <a:off x="23013296" y="1719165"/>
            <a:ext cx="2517236" cy="220998"/>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3" name="Tijdelijke aanduiding voor inhoud 2"/>
          <p:cNvSpPr>
            <a:spLocks noGrp="1"/>
          </p:cNvSpPr>
          <p:nvPr>
            <p:ph sz="quarter" idx="10"/>
          </p:nvPr>
        </p:nvSpPr>
        <p:spPr>
          <a:xfrm>
            <a:off x="1085780" y="2857500"/>
            <a:ext cx="11105427" cy="9715500"/>
          </a:xfrm>
        </p:spPr>
        <p:txBody>
          <a:body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801952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19050"/>
            <a:ext cx="24382413"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hasCustomPrompt="1"/>
          </p:nvPr>
        </p:nvSpPr>
        <p:spPr>
          <a:xfrm>
            <a:off x="1663592" y="365127"/>
            <a:ext cx="21029831" cy="1880362"/>
          </a:xfrm>
        </p:spPr>
        <p:txBody>
          <a:bodyPr anchor="b">
            <a:noAutofit/>
          </a:bodyPr>
          <a:lstStyle>
            <a:lvl1pPr algn="l">
              <a:defRPr sz="8000" b="1" cap="all" baseline="0">
                <a:solidFill>
                  <a:schemeClr val="bg1"/>
                </a:solidFill>
              </a:defRPr>
            </a:lvl1pPr>
          </a:lstStyle>
          <a:p>
            <a:r>
              <a:rPr lang="nl-NL" dirty="0"/>
              <a:t/>
            </a:r>
            <a:br>
              <a:rPr lang="nl-NL" dirty="0"/>
            </a:br>
            <a:r>
              <a:rPr lang="nl-NL" dirty="0"/>
              <a:t/>
            </a:r>
            <a:br>
              <a:rPr lang="nl-NL" dirty="0"/>
            </a:br>
            <a:r>
              <a:rPr lang="nl-NL" dirty="0"/>
              <a:t/>
            </a:r>
            <a:br>
              <a:rPr lang="nl-NL" dirty="0"/>
            </a:br>
            <a:r>
              <a:rPr lang="nl-NL" dirty="0"/>
              <a:t>Klik om de stijl te bewerken</a:t>
            </a:r>
            <a:endParaRPr lang="en-IN" dirty="0"/>
          </a:p>
        </p:txBody>
      </p:sp>
      <p:sp>
        <p:nvSpPr>
          <p:cNvPr id="21" name="Text Placeholder 2">
            <a:extLst>
              <a:ext uri="{FF2B5EF4-FFF2-40B4-BE49-F238E27FC236}">
                <a16:creationId xmlns:a16="http://schemas.microsoft.com/office/drawing/2014/main" xmlns="" id="{4D77C47B-CC1E-41DA-9146-5DFD63065491}"/>
              </a:ext>
            </a:extLst>
          </p:cNvPr>
          <p:cNvSpPr>
            <a:spLocks noGrp="1"/>
          </p:cNvSpPr>
          <p:nvPr>
            <p:ph type="body" idx="1"/>
          </p:nvPr>
        </p:nvSpPr>
        <p:spPr>
          <a:xfrm>
            <a:off x="1663592" y="2306697"/>
            <a:ext cx="21029831" cy="1297086"/>
          </a:xfrm>
        </p:spPr>
        <p:txBody>
          <a:bodyPr>
            <a:normAutofit/>
          </a:bodyPr>
          <a:lstStyle>
            <a:lvl1pPr marL="0" indent="0" algn="l">
              <a:buNone/>
              <a:defRPr sz="3600">
                <a:solidFill>
                  <a:srgbClr val="5BC5F2"/>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l-NL"/>
              <a:t>Tekststijl van het model bewerken
Tweede niveau
Derde niveau
Vierde niveau
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71" y="10896601"/>
            <a:ext cx="2685875" cy="2686050"/>
          </a:xfrm>
          <a:prstGeom prst="rect">
            <a:avLst/>
          </a:prstGeom>
        </p:spPr>
      </p:pic>
      <p:sp>
        <p:nvSpPr>
          <p:cNvPr id="7" name="Tijdelijke aanduiding voor tekst 6"/>
          <p:cNvSpPr>
            <a:spLocks noGrp="1"/>
          </p:cNvSpPr>
          <p:nvPr>
            <p:ph type="body" sz="quarter" idx="10"/>
          </p:nvPr>
        </p:nvSpPr>
        <p:spPr>
          <a:xfrm>
            <a:off x="1657243" y="3848101"/>
            <a:ext cx="10362528" cy="8134350"/>
          </a:xfrm>
        </p:spPr>
        <p:txBody>
          <a:bodyPr/>
          <a:lstStyle>
            <a:lvl1pPr>
              <a:buClr>
                <a:srgbClr val="5BC5F2"/>
              </a:buClr>
              <a:defRPr>
                <a:solidFill>
                  <a:schemeClr val="bg1"/>
                </a:solidFill>
              </a:defRPr>
            </a:lvl1pPr>
            <a:lvl2pPr>
              <a:buClr>
                <a:srgbClr val="5BC5F2"/>
              </a:buClr>
              <a:defRPr>
                <a:solidFill>
                  <a:schemeClr val="bg1"/>
                </a:solidFill>
              </a:defRPr>
            </a:lvl2pPr>
            <a:lvl3pPr>
              <a:buClr>
                <a:srgbClr val="5BC5F2"/>
              </a:buClr>
              <a:defRPr>
                <a:solidFill>
                  <a:schemeClr val="bg1"/>
                </a:solidFill>
              </a:defRPr>
            </a:lvl3pPr>
            <a:lvl4pPr>
              <a:buClr>
                <a:srgbClr val="5BC5F2"/>
              </a:buClr>
              <a:defRPr>
                <a:solidFill>
                  <a:schemeClr val="bg1"/>
                </a:solidFill>
              </a:defRPr>
            </a:lvl4pPr>
            <a:lvl5pPr>
              <a:buClr>
                <a:srgbClr val="5BC5F2"/>
              </a:buClr>
              <a:defRPr>
                <a:solidFill>
                  <a:schemeClr val="bg1"/>
                </a:solidFill>
              </a:defRPr>
            </a:lvl5pPr>
          </a:lstStyle>
          <a:p>
            <a:pPr lvl="0"/>
            <a:r>
              <a:rPr lang="nl-NL"/>
              <a:t>Tekststijl van het model bewerken
Tweede niveau
Derde niveau
Vierde niveau
Vijfde niveau</a:t>
            </a:r>
            <a:endParaRPr lang="nl-NL" dirty="0"/>
          </a:p>
        </p:txBody>
      </p:sp>
      <p:sp>
        <p:nvSpPr>
          <p:cNvPr id="9" name="Tijdelijke aanduiding voor afbeelding 8"/>
          <p:cNvSpPr>
            <a:spLocks noGrp="1"/>
          </p:cNvSpPr>
          <p:nvPr>
            <p:ph type="pic" sz="quarter" idx="11"/>
          </p:nvPr>
        </p:nvSpPr>
        <p:spPr>
          <a:xfrm>
            <a:off x="12324548" y="3848100"/>
            <a:ext cx="10400623" cy="8153400"/>
          </a:xfrm>
        </p:spPr>
        <p:txBody>
          <a:bodyPr/>
          <a:lstStyle/>
          <a:p>
            <a:r>
              <a:rPr lang="nl-NL"/>
              <a:t>Klik op het pictogram als u een afbeelding wilt toevoegen</a:t>
            </a:r>
          </a:p>
        </p:txBody>
      </p:sp>
    </p:spTree>
    <p:extLst>
      <p:ext uri="{BB962C8B-B14F-4D97-AF65-F5344CB8AC3E}">
        <p14:creationId xmlns:p14="http://schemas.microsoft.com/office/powerpoint/2010/main" val="29860996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5C37AA1C-89B8-D84B-A40A-302C58FD3BA7}"/>
              </a:ext>
            </a:extLst>
          </p:cNvPr>
          <p:cNvSpPr/>
          <p:nvPr userDrawn="1"/>
        </p:nvSpPr>
        <p:spPr>
          <a:xfrm>
            <a:off x="3922146" y="449"/>
            <a:ext cx="20460270" cy="127666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nl-NL"/>
          </a:p>
        </p:txBody>
      </p:sp>
      <p:sp>
        <p:nvSpPr>
          <p:cNvPr id="4" name="Subtitle 2">
            <a:extLst>
              <a:ext uri="{FF2B5EF4-FFF2-40B4-BE49-F238E27FC236}">
                <a16:creationId xmlns="" xmlns:a16="http://schemas.microsoft.com/office/drawing/2014/main" id="{38DA21B6-DEC8-044A-B665-94A182B2F3A9}"/>
              </a:ext>
            </a:extLst>
          </p:cNvPr>
          <p:cNvSpPr>
            <a:spLocks noGrp="1"/>
          </p:cNvSpPr>
          <p:nvPr>
            <p:ph type="subTitle" idx="1" hasCustomPrompt="1"/>
          </p:nvPr>
        </p:nvSpPr>
        <p:spPr>
          <a:xfrm>
            <a:off x="3922143" y="6875931"/>
            <a:ext cx="20442341" cy="1112762"/>
          </a:xfrm>
          <a:prstGeom prst="rect">
            <a:avLst/>
          </a:prstGeom>
        </p:spPr>
        <p:txBody>
          <a:bodyPr lIns="91431" tIns="45716" rIns="91431" bIns="45716">
            <a:noAutofit/>
          </a:bodyPr>
          <a:lstStyle>
            <a:lvl1pPr marL="0" indent="0" algn="ctr">
              <a:lnSpc>
                <a:spcPts val="10000"/>
              </a:lnSpc>
              <a:spcBef>
                <a:spcPts val="600"/>
              </a:spcBef>
              <a:buNone/>
              <a:defRPr sz="8000" b="0" i="0" baseline="0">
                <a:solidFill>
                  <a:schemeClr val="accent6"/>
                </a:solidFill>
                <a:latin typeface="Source Sans Pro Light" panose="020B0403030403020204" pitchFamily="34" charset="77"/>
              </a:defRPr>
            </a:lvl1pPr>
            <a:lvl2pPr marL="914262" indent="0" algn="ctr">
              <a:buNone/>
              <a:defRPr sz="4000"/>
            </a:lvl2pPr>
            <a:lvl3pPr marL="1828529" indent="0" algn="ctr">
              <a:buNone/>
              <a:defRPr sz="3600"/>
            </a:lvl3pPr>
            <a:lvl4pPr marL="2742791" indent="0" algn="ctr">
              <a:buNone/>
              <a:defRPr sz="3200"/>
            </a:lvl4pPr>
            <a:lvl5pPr marL="3657053" indent="0" algn="ctr">
              <a:buNone/>
              <a:defRPr sz="3200"/>
            </a:lvl5pPr>
            <a:lvl6pPr marL="4571315" indent="0" algn="ctr">
              <a:buNone/>
              <a:defRPr sz="3200"/>
            </a:lvl6pPr>
            <a:lvl7pPr marL="5485578" indent="0" algn="ctr">
              <a:buNone/>
              <a:defRPr sz="3200"/>
            </a:lvl7pPr>
            <a:lvl8pPr marL="6399840" indent="0" algn="ctr">
              <a:buNone/>
              <a:defRPr sz="3200"/>
            </a:lvl8pPr>
            <a:lvl9pPr marL="7314102" indent="0" algn="ctr">
              <a:buNone/>
              <a:defRPr sz="3200"/>
            </a:lvl9pPr>
          </a:lstStyle>
          <a:p>
            <a:r>
              <a:rPr lang="nl-NL" dirty="0"/>
              <a:t>Subtitel</a:t>
            </a:r>
            <a:endParaRPr lang="en-US" dirty="0"/>
          </a:p>
        </p:txBody>
      </p:sp>
      <p:sp>
        <p:nvSpPr>
          <p:cNvPr id="6" name="Tijdelijke aanduiding voor tekst 5">
            <a:extLst>
              <a:ext uri="{FF2B5EF4-FFF2-40B4-BE49-F238E27FC236}">
                <a16:creationId xmlns="" xmlns:a16="http://schemas.microsoft.com/office/drawing/2014/main" id="{EF187E5B-C6B9-4F9A-8818-0696EC04B274}"/>
              </a:ext>
            </a:extLst>
          </p:cNvPr>
          <p:cNvSpPr>
            <a:spLocks noGrp="1"/>
          </p:cNvSpPr>
          <p:nvPr>
            <p:ph type="body" sz="quarter" idx="10" hasCustomPrompt="1"/>
          </p:nvPr>
        </p:nvSpPr>
        <p:spPr>
          <a:xfrm>
            <a:off x="3922146" y="5409371"/>
            <a:ext cx="20460270" cy="1252538"/>
          </a:xfrm>
          <a:prstGeom prst="rect">
            <a:avLst/>
          </a:prstGeom>
        </p:spPr>
        <p:txBody>
          <a:bodyPr lIns="91431" tIns="45716" rIns="91431" bIns="45716"/>
          <a:lstStyle>
            <a:lvl1pPr marL="0" indent="0" algn="ctr">
              <a:buNone/>
              <a:defRPr sz="9000">
                <a:solidFill>
                  <a:schemeClr val="bg1"/>
                </a:solidFill>
                <a:latin typeface="+mj-lt"/>
              </a:defRPr>
            </a:lvl1pPr>
            <a:lvl2pPr marL="914262" indent="0">
              <a:buNone/>
              <a:defRPr/>
            </a:lvl2pPr>
          </a:lstStyle>
          <a:p>
            <a:pPr lvl="0"/>
            <a:r>
              <a:rPr lang="nl-NL" dirty="0"/>
              <a:t>Hoofdstuk</a:t>
            </a:r>
          </a:p>
        </p:txBody>
      </p:sp>
    </p:spTree>
    <p:extLst>
      <p:ext uri="{BB962C8B-B14F-4D97-AF65-F5344CB8AC3E}">
        <p14:creationId xmlns:p14="http://schemas.microsoft.com/office/powerpoint/2010/main" val="220414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dirty="0"/>
          </a:p>
        </p:txBody>
      </p:sp>
      <p:sp>
        <p:nvSpPr>
          <p:cNvPr id="3" name="Tijdelijke aanduiding voor SmartArt 2"/>
          <p:cNvSpPr>
            <a:spLocks noGrp="1"/>
          </p:cNvSpPr>
          <p:nvPr>
            <p:ph type="dgm" sz="quarter" idx="10"/>
          </p:nvPr>
        </p:nvSpPr>
        <p:spPr>
          <a:xfrm>
            <a:off x="1031809" y="3162301"/>
            <a:ext cx="10930813" cy="9658350"/>
          </a:xfrm>
        </p:spPr>
        <p:txBody>
          <a:bodyPr/>
          <a:lstStyle/>
          <a:p>
            <a:r>
              <a:rPr lang="nl-NL"/>
              <a:t>Klik op het pictogram om een SmartArt-graphic toe te voegen</a:t>
            </a:r>
          </a:p>
        </p:txBody>
      </p:sp>
      <p:cxnSp>
        <p:nvCxnSpPr>
          <p:cNvPr id="11" name="Straight Connector 4">
            <a:extLst>
              <a:ext uri="{FF2B5EF4-FFF2-40B4-BE49-F238E27FC236}">
                <a16:creationId xmlns:a16="http://schemas.microsoft.com/office/drawing/2014/main" xmlns="" id="{819AFA09-F4B1-493D-BCAD-FF30C20CD1AA}"/>
              </a:ext>
            </a:extLst>
          </p:cNvPr>
          <p:cNvCxnSpPr/>
          <p:nvPr userDrawn="1"/>
        </p:nvCxnSpPr>
        <p:spPr>
          <a:xfrm>
            <a:off x="1031810" y="2485464"/>
            <a:ext cx="7178207" cy="0"/>
          </a:xfrm>
          <a:prstGeom prst="line">
            <a:avLst/>
          </a:prstGeom>
          <a:ln>
            <a:solidFill>
              <a:srgbClr val="5BC5F2"/>
            </a:solidFill>
          </a:ln>
        </p:spPr>
        <p:style>
          <a:lnRef idx="1">
            <a:schemeClr val="accent1"/>
          </a:lnRef>
          <a:fillRef idx="0">
            <a:schemeClr val="accent1"/>
          </a:fillRef>
          <a:effectRef idx="0">
            <a:schemeClr val="accent1"/>
          </a:effectRef>
          <a:fontRef idx="minor">
            <a:schemeClr val="tx1"/>
          </a:fontRef>
        </p:style>
      </p:cxnSp>
      <p:sp>
        <p:nvSpPr>
          <p:cNvPr id="12" name="Tijdelijke aanduiding voor SmartArt 2"/>
          <p:cNvSpPr>
            <a:spLocks noGrp="1"/>
          </p:cNvSpPr>
          <p:nvPr>
            <p:ph type="dgm" sz="quarter" idx="11"/>
          </p:nvPr>
        </p:nvSpPr>
        <p:spPr>
          <a:xfrm>
            <a:off x="12403918" y="3162301"/>
            <a:ext cx="10930813" cy="9658350"/>
          </a:xfrm>
        </p:spPr>
        <p:txBody>
          <a:bodyPr/>
          <a:lstStyle/>
          <a:p>
            <a:r>
              <a:rPr lang="nl-NL"/>
              <a:t>Klik op het pictogram om een SmartArt-graphic toe te voegen</a:t>
            </a:r>
          </a:p>
        </p:txBody>
      </p:sp>
    </p:spTree>
    <p:extLst>
      <p:ext uri="{BB962C8B-B14F-4D97-AF65-F5344CB8AC3E}">
        <p14:creationId xmlns:p14="http://schemas.microsoft.com/office/powerpoint/2010/main" val="338075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lleen tite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dirty="0"/>
          </a:p>
        </p:txBody>
      </p:sp>
      <p:sp>
        <p:nvSpPr>
          <p:cNvPr id="10"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11" name="Rectangle 6">
            <a:extLst>
              <a:ext uri="{FF2B5EF4-FFF2-40B4-BE49-F238E27FC236}">
                <a16:creationId xmlns:a16="http://schemas.microsoft.com/office/drawing/2014/main" xmlns="" id="{76627016-BFC4-46D4-89DB-F72E3C3461EC}"/>
              </a:ext>
            </a:extLst>
          </p:cNvPr>
          <p:cNvSpPr/>
          <p:nvPr userDrawn="1"/>
        </p:nvSpPr>
        <p:spPr>
          <a:xfrm rot="10800000">
            <a:off x="1031809" y="13494988"/>
            <a:ext cx="2517072" cy="221012"/>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3511851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24382413" cy="13716000"/>
          </a:xfrm>
        </p:spPr>
        <p:txBody>
          <a:bodyPr/>
          <a:lstStyle>
            <a:lvl2pPr>
              <a:defRPr/>
            </a:lvl2pPr>
            <a:lvl5pPr>
              <a:defRPr sz="5600"/>
            </a:lvl5pPr>
            <a:lvl7pPr>
              <a:defRPr/>
            </a:lvl7pPr>
          </a:lstStyle>
          <a:p>
            <a:r>
              <a:rPr lang="nl-NL"/>
              <a:t>Klik op het pictogram als u een afbeelding wilt toevoegen</a:t>
            </a:r>
            <a:endParaRPr lang="en-IN" dirty="0"/>
          </a:p>
        </p:txBody>
      </p:sp>
      <p:sp>
        <p:nvSpPr>
          <p:cNvPr id="2" name="Titel 1"/>
          <p:cNvSpPr>
            <a:spLocks noGrp="1"/>
          </p:cNvSpPr>
          <p:nvPr>
            <p:ph type="title"/>
          </p:nvPr>
        </p:nvSpPr>
        <p:spPr/>
        <p:txBody>
          <a:bodyPr>
            <a:normAutofit/>
          </a:bodyPr>
          <a:lstStyle>
            <a:lvl1pPr>
              <a:defRPr sz="8000" cap="all" baseline="0">
                <a:solidFill>
                  <a:srgbClr val="5BC5F2"/>
                </a:solidFill>
              </a:defRPr>
            </a:lvl1pPr>
          </a:lstStyle>
          <a:p>
            <a:r>
              <a:rPr lang="nl-NL"/>
              <a:t>Klik om stijl te bewerken</a:t>
            </a:r>
            <a:endParaRPr lang="nl-NL" dirty="0"/>
          </a:p>
        </p:txBody>
      </p:sp>
    </p:spTree>
    <p:extLst>
      <p:ext uri="{BB962C8B-B14F-4D97-AF65-F5344CB8AC3E}">
        <p14:creationId xmlns:p14="http://schemas.microsoft.com/office/powerpoint/2010/main" val="3664524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B6EB0C6-606C-4AFB-8FF8-AB43606B95BD}"/>
              </a:ext>
            </a:extLst>
          </p:cNvPr>
          <p:cNvSpPr/>
          <p:nvPr userDrawn="1"/>
        </p:nvSpPr>
        <p:spPr>
          <a:xfrm>
            <a:off x="13197614" y="9415817"/>
            <a:ext cx="11184798" cy="2012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4" name="Rectangle 3">
            <a:extLst>
              <a:ext uri="{FF2B5EF4-FFF2-40B4-BE49-F238E27FC236}">
                <a16:creationId xmlns:a16="http://schemas.microsoft.com/office/drawing/2014/main" xmlns="" id="{25CE6D5A-A5C0-4B12-A26A-691D5743FA5C}"/>
              </a:ext>
            </a:extLst>
          </p:cNvPr>
          <p:cNvSpPr/>
          <p:nvPr userDrawn="1"/>
        </p:nvSpPr>
        <p:spPr>
          <a:xfrm>
            <a:off x="-164114" y="3296373"/>
            <a:ext cx="11417535" cy="2012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dirty="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1361779" y="5726316"/>
            <a:ext cx="8147474" cy="5693296"/>
          </a:xfrm>
        </p:spPr>
        <p:txBody>
          <a:bodyPr lIns="0" tIns="0" rIns="0" bIns="0">
            <a:noAutofit/>
          </a:bodyPr>
          <a:lstStyle>
            <a:lvl1pPr marL="0" indent="0" algn="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2618570" y="3807457"/>
            <a:ext cx="6890683" cy="990778"/>
          </a:xfrm>
        </p:spPr>
        <p:txBody>
          <a:bodyPr lIns="0" tIns="0" rIns="0" bIns="0" anchor="ctr">
            <a:noAutofit/>
          </a:bodyPr>
          <a:lstStyle>
            <a:lvl1pPr marL="0" indent="0" algn="r">
              <a:buNone/>
              <a:defRPr sz="3600" b="1" cap="all" baseline="0">
                <a:solidFill>
                  <a:schemeClr val="accent1"/>
                </a:solidFill>
                <a:latin typeface="+mj-lt"/>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en-US" dirty="0"/>
              <a:t>Topic 01 comes here</a:t>
            </a:r>
          </a:p>
        </p:txBody>
      </p:sp>
      <p:sp>
        <p:nvSpPr>
          <p:cNvPr id="23" name="Content Placeholder 2">
            <a:extLst>
              <a:ext uri="{FF2B5EF4-FFF2-40B4-BE49-F238E27FC236}">
                <a16:creationId xmlns:a16="http://schemas.microsoft.com/office/drawing/2014/main" xmlns="" id="{E5123CE7-2F8A-489B-BD99-0C2A33ADF49A}"/>
              </a:ext>
            </a:extLst>
          </p:cNvPr>
          <p:cNvSpPr>
            <a:spLocks noGrp="1"/>
          </p:cNvSpPr>
          <p:nvPr>
            <p:ph idx="19"/>
          </p:nvPr>
        </p:nvSpPr>
        <p:spPr>
          <a:xfrm>
            <a:off x="14654882" y="3296372"/>
            <a:ext cx="8147474" cy="5669016"/>
          </a:xfrm>
        </p:spPr>
        <p:txBody>
          <a:bodyPr lIns="0" tIns="0" rIns="0" bIns="0" anchor="b">
            <a:noAutofit/>
          </a:bodyPr>
          <a:lstStyle>
            <a:lvl1pPr marL="0" indent="0" algn="l">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25" name="Content Placeholder 2">
            <a:extLst>
              <a:ext uri="{FF2B5EF4-FFF2-40B4-BE49-F238E27FC236}">
                <a16:creationId xmlns:a16="http://schemas.microsoft.com/office/drawing/2014/main" xmlns="" id="{07730BCF-AC2A-4FEC-8F01-63964DB444CF}"/>
              </a:ext>
            </a:extLst>
          </p:cNvPr>
          <p:cNvSpPr>
            <a:spLocks noGrp="1"/>
          </p:cNvSpPr>
          <p:nvPr>
            <p:ph idx="20" hasCustomPrompt="1"/>
          </p:nvPr>
        </p:nvSpPr>
        <p:spPr>
          <a:xfrm>
            <a:off x="14950445" y="9926901"/>
            <a:ext cx="6890683" cy="990778"/>
          </a:xfrm>
        </p:spPr>
        <p:txBody>
          <a:bodyPr lIns="0" tIns="0" rIns="0" bIns="0" anchor="ctr">
            <a:noAutofit/>
          </a:bodyPr>
          <a:lstStyle>
            <a:lvl1pPr marL="0" indent="0" algn="l">
              <a:buNone/>
              <a:defRPr sz="3600" b="1" cap="all" baseline="0">
                <a:solidFill>
                  <a:schemeClr val="accent3"/>
                </a:solidFill>
                <a:latin typeface="+mj-lt"/>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en-US" dirty="0"/>
              <a:t>Topic 02 comes here</a:t>
            </a:r>
          </a:p>
        </p:txBody>
      </p:sp>
      <p:sp>
        <p:nvSpPr>
          <p:cNvPr id="21" name="Oval 20">
            <a:extLst>
              <a:ext uri="{FF2B5EF4-FFF2-40B4-BE49-F238E27FC236}">
                <a16:creationId xmlns:a16="http://schemas.microsoft.com/office/drawing/2014/main" xmlns="" id="{919C8692-230B-D543-A7F7-4FD61B04D1C6}"/>
              </a:ext>
            </a:extLst>
          </p:cNvPr>
          <p:cNvSpPr>
            <a:spLocks noChangeAspect="1"/>
          </p:cNvSpPr>
          <p:nvPr userDrawn="1"/>
        </p:nvSpPr>
        <p:spPr>
          <a:xfrm>
            <a:off x="10168865" y="3305525"/>
            <a:ext cx="2003668" cy="200379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4" name="Picture Placeholder 11">
            <a:extLst>
              <a:ext uri="{FF2B5EF4-FFF2-40B4-BE49-F238E27FC236}">
                <a16:creationId xmlns:a16="http://schemas.microsoft.com/office/drawing/2014/main" xmlns="" id="{E150BFC7-A11D-CC46-B5A2-8BD93C269506}"/>
              </a:ext>
            </a:extLst>
          </p:cNvPr>
          <p:cNvSpPr>
            <a:spLocks noGrp="1"/>
          </p:cNvSpPr>
          <p:nvPr>
            <p:ph type="pic" sz="quarter" idx="21" hasCustomPrompt="1"/>
          </p:nvPr>
        </p:nvSpPr>
        <p:spPr>
          <a:xfrm>
            <a:off x="10565251" y="3701937"/>
            <a:ext cx="1210895" cy="1210974"/>
          </a:xfrm>
          <a:prstGeom prst="rect">
            <a:avLst/>
          </a:prstGeom>
          <a:noFill/>
        </p:spPr>
        <p:txBody>
          <a:bodyPr lIns="0" rIns="0" anchor="ctr">
            <a:normAutofit/>
          </a:bodyPr>
          <a:lstStyle>
            <a:lvl1pPr marL="0" indent="0" algn="ctr">
              <a:buNone/>
              <a:defRPr sz="2200">
                <a:solidFill>
                  <a:schemeClr val="bg1"/>
                </a:solidFill>
              </a:defRPr>
            </a:lvl1pPr>
          </a:lstStyle>
          <a:p>
            <a:r>
              <a:rPr lang="en-IN" dirty="0"/>
              <a:t>icon</a:t>
            </a:r>
          </a:p>
        </p:txBody>
      </p:sp>
      <p:sp>
        <p:nvSpPr>
          <p:cNvPr id="28" name="Oval 27">
            <a:extLst>
              <a:ext uri="{FF2B5EF4-FFF2-40B4-BE49-F238E27FC236}">
                <a16:creationId xmlns:a16="http://schemas.microsoft.com/office/drawing/2014/main" xmlns="" id="{F95B55F4-B501-3440-8904-A1C7F049CBE8}"/>
              </a:ext>
            </a:extLst>
          </p:cNvPr>
          <p:cNvSpPr>
            <a:spLocks noChangeAspect="1"/>
          </p:cNvSpPr>
          <p:nvPr userDrawn="1"/>
        </p:nvSpPr>
        <p:spPr>
          <a:xfrm>
            <a:off x="12200359" y="9415815"/>
            <a:ext cx="2003668" cy="200379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9" name="Picture Placeholder 11">
            <a:extLst>
              <a:ext uri="{FF2B5EF4-FFF2-40B4-BE49-F238E27FC236}">
                <a16:creationId xmlns:a16="http://schemas.microsoft.com/office/drawing/2014/main" xmlns="" id="{F2116994-BE3E-6A43-9C15-E71BA8EC821F}"/>
              </a:ext>
            </a:extLst>
          </p:cNvPr>
          <p:cNvSpPr>
            <a:spLocks noGrp="1"/>
          </p:cNvSpPr>
          <p:nvPr>
            <p:ph type="pic" sz="quarter" idx="22" hasCustomPrompt="1"/>
          </p:nvPr>
        </p:nvSpPr>
        <p:spPr>
          <a:xfrm>
            <a:off x="12596745" y="9812227"/>
            <a:ext cx="1210895" cy="1210974"/>
          </a:xfrm>
          <a:prstGeom prst="rect">
            <a:avLst/>
          </a:prstGeom>
          <a:noFill/>
        </p:spPr>
        <p:txBody>
          <a:bodyPr lIns="0" rIns="0" anchor="ctr">
            <a:normAutofit/>
          </a:bodyPr>
          <a:lstStyle>
            <a:lvl1pPr marL="0" indent="0" algn="ctr">
              <a:buNone/>
              <a:defRPr sz="2200">
                <a:solidFill>
                  <a:schemeClr val="bg1"/>
                </a:solidFill>
              </a:defRPr>
            </a:lvl1pPr>
          </a:lstStyle>
          <a:p>
            <a:r>
              <a:rPr lang="en-IN" dirty="0"/>
              <a:t>icon</a:t>
            </a:r>
          </a:p>
        </p:txBody>
      </p:sp>
      <p:sp>
        <p:nvSpPr>
          <p:cNvPr id="17"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18" name="Rectangle 6">
            <a:extLst>
              <a:ext uri="{FF2B5EF4-FFF2-40B4-BE49-F238E27FC236}">
                <a16:creationId xmlns:a16="http://schemas.microsoft.com/office/drawing/2014/main" xmlns="" id="{76627016-BFC4-46D4-89DB-F72E3C3461EC}"/>
              </a:ext>
            </a:extLst>
          </p:cNvPr>
          <p:cNvSpPr/>
          <p:nvPr userDrawn="1"/>
        </p:nvSpPr>
        <p:spPr>
          <a:xfrm rot="10800000">
            <a:off x="1031809" y="13494988"/>
            <a:ext cx="2517072" cy="221012"/>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260106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xmlns="" id="{687010E4-ADF2-486D-8DF7-B0FF38C6DADF}"/>
              </a:ext>
            </a:extLst>
          </p:cNvPr>
          <p:cNvSpPr/>
          <p:nvPr userDrawn="1"/>
        </p:nvSpPr>
        <p:spPr>
          <a:xfrm>
            <a:off x="1908156" y="3396938"/>
            <a:ext cx="3458439" cy="345866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4" name="Oval 23">
            <a:extLst>
              <a:ext uri="{FF2B5EF4-FFF2-40B4-BE49-F238E27FC236}">
                <a16:creationId xmlns:a16="http://schemas.microsoft.com/office/drawing/2014/main" xmlns="" id="{9159AA79-2237-4A27-BBC2-D44032158D19}"/>
              </a:ext>
            </a:extLst>
          </p:cNvPr>
          <p:cNvSpPr/>
          <p:nvPr userDrawn="1"/>
        </p:nvSpPr>
        <p:spPr>
          <a:xfrm>
            <a:off x="7614582" y="3396938"/>
            <a:ext cx="3458439" cy="345866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5" name="Oval 24">
            <a:extLst>
              <a:ext uri="{FF2B5EF4-FFF2-40B4-BE49-F238E27FC236}">
                <a16:creationId xmlns:a16="http://schemas.microsoft.com/office/drawing/2014/main" xmlns="" id="{0272B962-9566-42D2-B4C3-E7AA81884A83}"/>
              </a:ext>
            </a:extLst>
          </p:cNvPr>
          <p:cNvSpPr/>
          <p:nvPr userDrawn="1"/>
        </p:nvSpPr>
        <p:spPr>
          <a:xfrm>
            <a:off x="13291685" y="3396938"/>
            <a:ext cx="3458439" cy="345866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6" name="Oval 25">
            <a:extLst>
              <a:ext uri="{FF2B5EF4-FFF2-40B4-BE49-F238E27FC236}">
                <a16:creationId xmlns:a16="http://schemas.microsoft.com/office/drawing/2014/main" xmlns="" id="{19733285-016C-4C38-816C-83D30C075C70}"/>
              </a:ext>
            </a:extLst>
          </p:cNvPr>
          <p:cNvSpPr/>
          <p:nvPr userDrawn="1"/>
        </p:nvSpPr>
        <p:spPr>
          <a:xfrm>
            <a:off x="18996080" y="3396938"/>
            <a:ext cx="3458439" cy="345866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0" name="Freeform: Shape 19">
            <a:extLst>
              <a:ext uri="{FF2B5EF4-FFF2-40B4-BE49-F238E27FC236}">
                <a16:creationId xmlns:a16="http://schemas.microsoft.com/office/drawing/2014/main" xmlns="" id="{EF40DBA4-AB63-4B47-B37F-BCC3D59B5392}"/>
              </a:ext>
            </a:extLst>
          </p:cNvPr>
          <p:cNvSpPr/>
          <p:nvPr userDrawn="1"/>
        </p:nvSpPr>
        <p:spPr>
          <a:xfrm>
            <a:off x="8023412" y="3556424"/>
            <a:ext cx="2640780" cy="724176"/>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1" name="Freeform: Shape 20">
            <a:extLst>
              <a:ext uri="{FF2B5EF4-FFF2-40B4-BE49-F238E27FC236}">
                <a16:creationId xmlns:a16="http://schemas.microsoft.com/office/drawing/2014/main" xmlns="" id="{33EF0AFB-D099-4FF1-8963-7DA87268867F}"/>
              </a:ext>
            </a:extLst>
          </p:cNvPr>
          <p:cNvSpPr/>
          <p:nvPr userDrawn="1"/>
        </p:nvSpPr>
        <p:spPr>
          <a:xfrm>
            <a:off x="13700514" y="3556424"/>
            <a:ext cx="2640780" cy="724176"/>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22" name="Freeform: Shape 21">
            <a:extLst>
              <a:ext uri="{FF2B5EF4-FFF2-40B4-BE49-F238E27FC236}">
                <a16:creationId xmlns:a16="http://schemas.microsoft.com/office/drawing/2014/main" xmlns="" id="{6872C96E-9AF3-4FA0-8180-C213C7F2209E}"/>
              </a:ext>
            </a:extLst>
          </p:cNvPr>
          <p:cNvSpPr/>
          <p:nvPr userDrawn="1"/>
        </p:nvSpPr>
        <p:spPr>
          <a:xfrm>
            <a:off x="19404909" y="3556424"/>
            <a:ext cx="2640780" cy="724176"/>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17" name="Freeform: Shape 16">
            <a:extLst>
              <a:ext uri="{FF2B5EF4-FFF2-40B4-BE49-F238E27FC236}">
                <a16:creationId xmlns:a16="http://schemas.microsoft.com/office/drawing/2014/main" xmlns="" id="{3A08BE29-CFA5-4E0D-9DBE-A430AE1B8072}"/>
              </a:ext>
            </a:extLst>
          </p:cNvPr>
          <p:cNvSpPr/>
          <p:nvPr userDrawn="1"/>
        </p:nvSpPr>
        <p:spPr>
          <a:xfrm>
            <a:off x="2316985" y="3556424"/>
            <a:ext cx="2640780" cy="724176"/>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1031809" y="-33442"/>
            <a:ext cx="2517072" cy="221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3" name="Picture Placeholder 2">
            <a:extLst>
              <a:ext uri="{FF2B5EF4-FFF2-40B4-BE49-F238E27FC236}">
                <a16:creationId xmlns:a16="http://schemas.microsoft.com/office/drawing/2014/main" xmlns="" id="{B1B995BE-66C2-4379-885F-4BE069DA39E4}"/>
              </a:ext>
            </a:extLst>
          </p:cNvPr>
          <p:cNvSpPr>
            <a:spLocks noGrp="1"/>
          </p:cNvSpPr>
          <p:nvPr>
            <p:ph type="pic" sz="quarter" idx="13"/>
          </p:nvPr>
        </p:nvSpPr>
        <p:spPr>
          <a:xfrm>
            <a:off x="2207133" y="3697071"/>
            <a:ext cx="2860488" cy="2860674"/>
          </a:xfrm>
          <a:prstGeom prst="ellipse">
            <a:avLst/>
          </a:prstGeom>
          <a:solidFill>
            <a:schemeClr val="bg2"/>
          </a:solidFill>
        </p:spPr>
        <p:txBody>
          <a:bodyPr anchor="ctr">
            <a:noAutofit/>
          </a:bodyPr>
          <a:lstStyle>
            <a:lvl1pPr marL="0" indent="0" algn="ctr">
              <a:buNone/>
              <a:defRPr sz="2600"/>
            </a:lvl1pPr>
          </a:lstStyle>
          <a:p>
            <a:r>
              <a:rPr lang="nl-NL"/>
              <a:t>Klik op het pictogram als u een afbeelding wilt toevoegen</a:t>
            </a:r>
            <a:endParaRPr lang="en-IN" dirty="0"/>
          </a:p>
        </p:txBody>
      </p:sp>
      <p:sp>
        <p:nvSpPr>
          <p:cNvPr id="11" name="Picture Placeholder 2">
            <a:extLst>
              <a:ext uri="{FF2B5EF4-FFF2-40B4-BE49-F238E27FC236}">
                <a16:creationId xmlns:a16="http://schemas.microsoft.com/office/drawing/2014/main" xmlns="" id="{9B56B6C6-9F3C-4E80-BBAD-280E697B895C}"/>
              </a:ext>
            </a:extLst>
          </p:cNvPr>
          <p:cNvSpPr>
            <a:spLocks noGrp="1"/>
          </p:cNvSpPr>
          <p:nvPr>
            <p:ph type="pic" sz="quarter" idx="14"/>
          </p:nvPr>
        </p:nvSpPr>
        <p:spPr>
          <a:xfrm>
            <a:off x="7913560" y="3697071"/>
            <a:ext cx="2860488" cy="2860674"/>
          </a:xfrm>
          <a:prstGeom prst="ellipse">
            <a:avLst/>
          </a:prstGeom>
          <a:solidFill>
            <a:schemeClr val="bg2"/>
          </a:solidFill>
        </p:spPr>
        <p:txBody>
          <a:bodyPr anchor="ctr">
            <a:noAutofit/>
          </a:bodyPr>
          <a:lstStyle>
            <a:lvl1pPr marL="0" indent="0" algn="ctr">
              <a:buNone/>
              <a:defRPr sz="2600"/>
            </a:lvl1pPr>
          </a:lstStyle>
          <a:p>
            <a:r>
              <a:rPr lang="nl-NL"/>
              <a:t>Klik op het pictogram als u een afbeelding wilt toevoegen</a:t>
            </a:r>
            <a:endParaRPr lang="en-IN" dirty="0"/>
          </a:p>
        </p:txBody>
      </p:sp>
      <p:sp>
        <p:nvSpPr>
          <p:cNvPr id="12" name="Picture Placeholder 2">
            <a:extLst>
              <a:ext uri="{FF2B5EF4-FFF2-40B4-BE49-F238E27FC236}">
                <a16:creationId xmlns:a16="http://schemas.microsoft.com/office/drawing/2014/main" xmlns="" id="{54704160-1ED7-4B90-8963-0F887C73E94D}"/>
              </a:ext>
            </a:extLst>
          </p:cNvPr>
          <p:cNvSpPr>
            <a:spLocks noGrp="1"/>
          </p:cNvSpPr>
          <p:nvPr>
            <p:ph type="pic" sz="quarter" idx="15"/>
          </p:nvPr>
        </p:nvSpPr>
        <p:spPr>
          <a:xfrm>
            <a:off x="13590662" y="3697071"/>
            <a:ext cx="2860488" cy="2860674"/>
          </a:xfrm>
          <a:prstGeom prst="ellipse">
            <a:avLst/>
          </a:prstGeom>
          <a:solidFill>
            <a:schemeClr val="bg2"/>
          </a:solidFill>
        </p:spPr>
        <p:txBody>
          <a:bodyPr anchor="ctr">
            <a:noAutofit/>
          </a:bodyPr>
          <a:lstStyle>
            <a:lvl1pPr marL="0" indent="0" algn="ctr">
              <a:buNone/>
              <a:defRPr sz="2600"/>
            </a:lvl1pPr>
          </a:lstStyle>
          <a:p>
            <a:r>
              <a:rPr lang="nl-NL"/>
              <a:t>Klik op het pictogram als u een afbeelding wilt toevoegen</a:t>
            </a:r>
            <a:endParaRPr lang="en-IN" dirty="0"/>
          </a:p>
        </p:txBody>
      </p:sp>
      <p:sp>
        <p:nvSpPr>
          <p:cNvPr id="13" name="Picture Placeholder 2">
            <a:extLst>
              <a:ext uri="{FF2B5EF4-FFF2-40B4-BE49-F238E27FC236}">
                <a16:creationId xmlns:a16="http://schemas.microsoft.com/office/drawing/2014/main" xmlns="" id="{36610597-6A76-4A06-82A5-A8FFC5BAEA0F}"/>
              </a:ext>
            </a:extLst>
          </p:cNvPr>
          <p:cNvSpPr>
            <a:spLocks noGrp="1"/>
          </p:cNvSpPr>
          <p:nvPr>
            <p:ph type="pic" sz="quarter" idx="16"/>
          </p:nvPr>
        </p:nvSpPr>
        <p:spPr>
          <a:xfrm>
            <a:off x="19295057" y="3697071"/>
            <a:ext cx="2860488" cy="2860674"/>
          </a:xfrm>
          <a:prstGeom prst="ellipse">
            <a:avLst/>
          </a:prstGeom>
          <a:solidFill>
            <a:schemeClr val="bg2"/>
          </a:solidFill>
        </p:spPr>
        <p:txBody>
          <a:bodyPr anchor="ctr">
            <a:noAutofit/>
          </a:bodyPr>
          <a:lstStyle>
            <a:lvl1pPr marL="0" indent="0" algn="ctr">
              <a:buNone/>
              <a:defRPr sz="2600"/>
            </a:lvl1pPr>
          </a:lstStyle>
          <a:p>
            <a:r>
              <a:rPr lang="nl-NL"/>
              <a:t>Klik op het pictogram als u een afbeelding wilt toevoegen</a:t>
            </a:r>
            <a:endParaRPr lang="en-IN" dirty="0"/>
          </a:p>
        </p:txBody>
      </p:sp>
      <p:sp>
        <p:nvSpPr>
          <p:cNvPr id="27" name="Content Placeholder 2">
            <a:extLst>
              <a:ext uri="{FF2B5EF4-FFF2-40B4-BE49-F238E27FC236}">
                <a16:creationId xmlns:a16="http://schemas.microsoft.com/office/drawing/2014/main" xmlns="" id="{FF56D2E5-86E4-473A-A62F-B7029E5B2558}"/>
              </a:ext>
            </a:extLst>
          </p:cNvPr>
          <p:cNvSpPr>
            <a:spLocks noGrp="1"/>
          </p:cNvSpPr>
          <p:nvPr>
            <p:ph idx="1"/>
          </p:nvPr>
        </p:nvSpPr>
        <p:spPr>
          <a:xfrm>
            <a:off x="1048841" y="8104613"/>
            <a:ext cx="5177073" cy="3498010"/>
          </a:xfrm>
        </p:spPr>
        <p:txBody>
          <a:bodyPr lIns="0" tIns="0" rIns="0" bIns="0">
            <a:noAutofit/>
          </a:bodyPr>
          <a:lstStyle>
            <a:lvl1pPr marL="0" indent="0" algn="ct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29" name="Content Placeholder 2">
            <a:extLst>
              <a:ext uri="{FF2B5EF4-FFF2-40B4-BE49-F238E27FC236}">
                <a16:creationId xmlns:a16="http://schemas.microsoft.com/office/drawing/2014/main" xmlns="" id="{E4E27467-A1AA-4773-AAB5-A96267FBD712}"/>
              </a:ext>
            </a:extLst>
          </p:cNvPr>
          <p:cNvSpPr>
            <a:spLocks noGrp="1"/>
          </p:cNvSpPr>
          <p:nvPr>
            <p:ph idx="18"/>
          </p:nvPr>
        </p:nvSpPr>
        <p:spPr>
          <a:xfrm>
            <a:off x="6755267" y="8104613"/>
            <a:ext cx="5177073" cy="3498010"/>
          </a:xfrm>
        </p:spPr>
        <p:txBody>
          <a:bodyPr lIns="0" tIns="0" rIns="0" bIns="0">
            <a:noAutofit/>
          </a:bodyPr>
          <a:lstStyle>
            <a:lvl1pPr marL="0" indent="0" algn="ct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31" name="Content Placeholder 2">
            <a:extLst>
              <a:ext uri="{FF2B5EF4-FFF2-40B4-BE49-F238E27FC236}">
                <a16:creationId xmlns:a16="http://schemas.microsoft.com/office/drawing/2014/main" xmlns="" id="{0D86883C-E501-47FF-AE1A-E9CE8B71B421}"/>
              </a:ext>
            </a:extLst>
          </p:cNvPr>
          <p:cNvSpPr>
            <a:spLocks noGrp="1"/>
          </p:cNvSpPr>
          <p:nvPr>
            <p:ph idx="20"/>
          </p:nvPr>
        </p:nvSpPr>
        <p:spPr>
          <a:xfrm>
            <a:off x="12432370" y="8104613"/>
            <a:ext cx="5177073" cy="3498010"/>
          </a:xfrm>
        </p:spPr>
        <p:txBody>
          <a:bodyPr lIns="0" tIns="0" rIns="0" bIns="0">
            <a:noAutofit/>
          </a:bodyPr>
          <a:lstStyle>
            <a:lvl1pPr marL="0" indent="0" algn="ct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33" name="Content Placeholder 2">
            <a:extLst>
              <a:ext uri="{FF2B5EF4-FFF2-40B4-BE49-F238E27FC236}">
                <a16:creationId xmlns:a16="http://schemas.microsoft.com/office/drawing/2014/main" xmlns="" id="{0A095594-2B82-44ED-8C9B-DA7C4D3D2872}"/>
              </a:ext>
            </a:extLst>
          </p:cNvPr>
          <p:cNvSpPr>
            <a:spLocks noGrp="1"/>
          </p:cNvSpPr>
          <p:nvPr>
            <p:ph idx="22"/>
          </p:nvPr>
        </p:nvSpPr>
        <p:spPr>
          <a:xfrm>
            <a:off x="18136765" y="8104613"/>
            <a:ext cx="5177073" cy="3498010"/>
          </a:xfrm>
        </p:spPr>
        <p:txBody>
          <a:bodyPr lIns="0" tIns="0" rIns="0" bIns="0">
            <a:noAutofit/>
          </a:bodyPr>
          <a:lstStyle>
            <a:lvl1pPr marL="0" indent="0" algn="ct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1733903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12E4E194-63F1-4D43-AC02-75733DF045E9}"/>
              </a:ext>
            </a:extLst>
          </p:cNvPr>
          <p:cNvSpPr/>
          <p:nvPr userDrawn="1"/>
        </p:nvSpPr>
        <p:spPr>
          <a:xfrm>
            <a:off x="16615282" y="3260037"/>
            <a:ext cx="7767132" cy="874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9" name="Rectangle 8">
            <a:extLst>
              <a:ext uri="{FF2B5EF4-FFF2-40B4-BE49-F238E27FC236}">
                <a16:creationId xmlns:a16="http://schemas.microsoft.com/office/drawing/2014/main" xmlns="" id="{3755C1FB-E61C-4BBC-8179-D34908DEA1B6}"/>
              </a:ext>
            </a:extLst>
          </p:cNvPr>
          <p:cNvSpPr/>
          <p:nvPr userDrawn="1"/>
        </p:nvSpPr>
        <p:spPr>
          <a:xfrm>
            <a:off x="1" y="3260037"/>
            <a:ext cx="7767132" cy="874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4" name="Oval 3">
            <a:extLst>
              <a:ext uri="{FF2B5EF4-FFF2-40B4-BE49-F238E27FC236}">
                <a16:creationId xmlns:a16="http://schemas.microsoft.com/office/drawing/2014/main" xmlns="" id="{8C1E0992-271E-4948-9461-C7AA54AF8FEA}"/>
              </a:ext>
            </a:extLst>
          </p:cNvPr>
          <p:cNvSpPr>
            <a:spLocks noChangeAspect="1"/>
          </p:cNvSpPr>
          <p:nvPr userDrawn="1"/>
        </p:nvSpPr>
        <p:spPr>
          <a:xfrm>
            <a:off x="3051823" y="3647514"/>
            <a:ext cx="1664100" cy="166420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dirty="0"/>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438224" y="6414049"/>
            <a:ext cx="6890683" cy="5009326"/>
          </a:xfrm>
        </p:spPr>
        <p:txBody>
          <a:bodyPr lIns="0" tIns="0" rIns="0" bIns="0">
            <a:normAutofit/>
          </a:bodyPr>
          <a:lstStyle>
            <a:lvl1pPr marL="0" indent="0" algn="ct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6" name="Picture Placeholder 5">
            <a:extLst>
              <a:ext uri="{FF2B5EF4-FFF2-40B4-BE49-F238E27FC236}">
                <a16:creationId xmlns:a16="http://schemas.microsoft.com/office/drawing/2014/main" xmlns="" id="{35B71D50-AA4B-4E0C-8F6A-0F64F2C8A8C7}"/>
              </a:ext>
            </a:extLst>
          </p:cNvPr>
          <p:cNvSpPr>
            <a:spLocks noGrp="1"/>
          </p:cNvSpPr>
          <p:nvPr>
            <p:ph type="pic" sz="quarter" idx="13" hasCustomPrompt="1"/>
          </p:nvPr>
        </p:nvSpPr>
        <p:spPr>
          <a:xfrm>
            <a:off x="7767133" y="3260037"/>
            <a:ext cx="8848148" cy="8746434"/>
          </a:xfrm>
          <a:solidFill>
            <a:schemeClr val="bg2">
              <a:lumMod val="90000"/>
            </a:schemeClr>
          </a:solidFill>
        </p:spPr>
        <p:txBody>
          <a:bodyPr anchor="ctr">
            <a:normAutofit/>
          </a:bodyPr>
          <a:lstStyle>
            <a:lvl1pPr marL="0" indent="0" algn="ctr">
              <a:buNone/>
              <a:defRPr sz="3200"/>
            </a:lvl1pPr>
          </a:lstStyle>
          <a:p>
            <a:r>
              <a:rPr lang="nl-NL" dirty="0"/>
              <a:t>Klik op het pictogram als </a:t>
            </a:r>
            <a:br>
              <a:rPr lang="nl-NL" dirty="0"/>
            </a:br>
            <a:r>
              <a:rPr lang="nl-NL" dirty="0"/>
              <a:t>u een afbeelding wilt toevoegen</a:t>
            </a:r>
            <a:endParaRPr lang="en-IN" dirty="0"/>
          </a:p>
        </p:txBody>
      </p:sp>
      <p:sp>
        <p:nvSpPr>
          <p:cNvPr id="17" name="Content Placeholder 2">
            <a:extLst>
              <a:ext uri="{FF2B5EF4-FFF2-40B4-BE49-F238E27FC236}">
                <a16:creationId xmlns:a16="http://schemas.microsoft.com/office/drawing/2014/main" xmlns="" id="{147C9C38-5B17-467D-B581-EF28ECB11E80}"/>
              </a:ext>
            </a:extLst>
          </p:cNvPr>
          <p:cNvSpPr>
            <a:spLocks noGrp="1"/>
          </p:cNvSpPr>
          <p:nvPr>
            <p:ph idx="14"/>
          </p:nvPr>
        </p:nvSpPr>
        <p:spPr>
          <a:xfrm>
            <a:off x="17053870" y="6414049"/>
            <a:ext cx="6889952" cy="5009326"/>
          </a:xfrm>
        </p:spPr>
        <p:txBody>
          <a:bodyPr lIns="0" tIns="0" rIns="0" bIns="0">
            <a:normAutofit/>
          </a:bodyPr>
          <a:lstStyle>
            <a:lvl1pPr marL="0" indent="0" algn="ctr">
              <a:buNone/>
              <a:defRPr sz="32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stStyle>
          <a:p>
            <a:pPr lvl="0"/>
            <a:r>
              <a:rPr lang="nl-NL"/>
              <a:t>Tekststijl van het model bewerken
Tweede niveau
Derde niveau
Vierde niveau
Vijfde niveau</a:t>
            </a:r>
          </a:p>
        </p:txBody>
      </p:sp>
      <p:sp>
        <p:nvSpPr>
          <p:cNvPr id="12" name="Picture Placeholder 11">
            <a:extLst>
              <a:ext uri="{FF2B5EF4-FFF2-40B4-BE49-F238E27FC236}">
                <a16:creationId xmlns:a16="http://schemas.microsoft.com/office/drawing/2014/main" xmlns="" id="{483B974E-5202-4EAD-9D55-4129C84BAE87}"/>
              </a:ext>
            </a:extLst>
          </p:cNvPr>
          <p:cNvSpPr>
            <a:spLocks noGrp="1"/>
          </p:cNvSpPr>
          <p:nvPr>
            <p:ph type="pic" sz="quarter" idx="17" hasCustomPrompt="1"/>
          </p:nvPr>
        </p:nvSpPr>
        <p:spPr>
          <a:xfrm>
            <a:off x="3381035" y="3976747"/>
            <a:ext cx="1005681" cy="1005746"/>
          </a:xfrm>
          <a:prstGeom prst="rect">
            <a:avLst/>
          </a:prstGeom>
          <a:noFill/>
        </p:spPr>
        <p:txBody>
          <a:bodyPr lIns="0" rIns="0" anchor="ctr">
            <a:noAutofit/>
          </a:bodyPr>
          <a:lstStyle>
            <a:lvl1pPr marL="0" indent="0" algn="ctr">
              <a:buNone/>
              <a:defRPr sz="2200">
                <a:solidFill>
                  <a:schemeClr val="bg1"/>
                </a:solidFill>
              </a:defRPr>
            </a:lvl1pPr>
          </a:lstStyle>
          <a:p>
            <a:r>
              <a:rPr lang="en-IN" dirty="0"/>
              <a:t>icon</a:t>
            </a:r>
          </a:p>
        </p:txBody>
      </p:sp>
      <p:sp>
        <p:nvSpPr>
          <p:cNvPr id="24"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18" name="Oval 3">
            <a:extLst>
              <a:ext uri="{FF2B5EF4-FFF2-40B4-BE49-F238E27FC236}">
                <a16:creationId xmlns:a16="http://schemas.microsoft.com/office/drawing/2014/main" xmlns="" id="{8C1E0992-271E-4948-9461-C7AA54AF8FEA}"/>
              </a:ext>
            </a:extLst>
          </p:cNvPr>
          <p:cNvSpPr>
            <a:spLocks noChangeAspect="1"/>
          </p:cNvSpPr>
          <p:nvPr userDrawn="1"/>
        </p:nvSpPr>
        <p:spPr>
          <a:xfrm>
            <a:off x="19681367" y="3647514"/>
            <a:ext cx="1664100" cy="166420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5" name="Rectangle 6">
            <a:extLst>
              <a:ext uri="{FF2B5EF4-FFF2-40B4-BE49-F238E27FC236}">
                <a16:creationId xmlns:a16="http://schemas.microsoft.com/office/drawing/2014/main" xmlns="" id="{76627016-BFC4-46D4-89DB-F72E3C3461EC}"/>
              </a:ext>
            </a:extLst>
          </p:cNvPr>
          <p:cNvSpPr/>
          <p:nvPr userDrawn="1"/>
        </p:nvSpPr>
        <p:spPr>
          <a:xfrm rot="10800000">
            <a:off x="1031809" y="13494988"/>
            <a:ext cx="2517072" cy="221012"/>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3" name="Picture Placeholder 11">
            <a:extLst>
              <a:ext uri="{FF2B5EF4-FFF2-40B4-BE49-F238E27FC236}">
                <a16:creationId xmlns:a16="http://schemas.microsoft.com/office/drawing/2014/main" xmlns="" id="{8FEDE8EF-5B7A-A741-9A56-D365CAE01B62}"/>
              </a:ext>
            </a:extLst>
          </p:cNvPr>
          <p:cNvSpPr>
            <a:spLocks noGrp="1"/>
          </p:cNvSpPr>
          <p:nvPr>
            <p:ph type="pic" sz="quarter" idx="19" hasCustomPrompt="1"/>
          </p:nvPr>
        </p:nvSpPr>
        <p:spPr>
          <a:xfrm>
            <a:off x="19995335" y="3976747"/>
            <a:ext cx="1005681" cy="1005746"/>
          </a:xfrm>
          <a:prstGeom prst="rect">
            <a:avLst/>
          </a:prstGeom>
          <a:noFill/>
        </p:spPr>
        <p:txBody>
          <a:bodyPr lIns="0" rIns="0" anchor="ctr">
            <a:noAutofit/>
          </a:bodyPr>
          <a:lstStyle>
            <a:lvl1pPr marL="0" indent="0" algn="ctr">
              <a:buNone/>
              <a:defRPr sz="2200">
                <a:solidFill>
                  <a:schemeClr val="bg1"/>
                </a:solidFill>
              </a:defRPr>
            </a:lvl1pPr>
          </a:lstStyle>
          <a:p>
            <a:r>
              <a:rPr lang="en-IN" dirty="0"/>
              <a:t>icon</a:t>
            </a:r>
          </a:p>
        </p:txBody>
      </p:sp>
    </p:spTree>
    <p:extLst>
      <p:ext uri="{BB962C8B-B14F-4D97-AF65-F5344CB8AC3E}">
        <p14:creationId xmlns:p14="http://schemas.microsoft.com/office/powerpoint/2010/main" val="83538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1421533" y="1457091"/>
            <a:ext cx="10610631" cy="10611322"/>
          </a:xfrm>
          <a:prstGeom prst="ellipse">
            <a:avLst/>
          </a:prstGeom>
          <a:solidFill>
            <a:schemeClr val="bg2"/>
          </a:solidFill>
        </p:spPr>
        <p:txBody>
          <a:bodyPr anchor="ctr"/>
          <a:lstStyle>
            <a:lvl1pPr marL="0" indent="0" algn="ctr">
              <a:buNone/>
              <a:defRPr/>
            </a:lvl1pPr>
          </a:lstStyle>
          <a:p>
            <a:r>
              <a:rPr lang="nl-NL"/>
              <a:t>Klik op het pictogram als u een afbeelding wilt toevoegen</a:t>
            </a:r>
            <a:endParaRPr lang="en-IN" dirty="0"/>
          </a:p>
        </p:txBody>
      </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12938714" y="8467164"/>
            <a:ext cx="506434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CE9908F-CF81-43F9-880A-401D0C0FB2ED}"/>
              </a:ext>
            </a:extLst>
          </p:cNvPr>
          <p:cNvSpPr>
            <a:spLocks noGrp="1"/>
          </p:cNvSpPr>
          <p:nvPr>
            <p:ph type="title" hasCustomPrompt="1"/>
          </p:nvPr>
        </p:nvSpPr>
        <p:spPr>
          <a:xfrm>
            <a:off x="12938714" y="6858000"/>
            <a:ext cx="10022168" cy="1302896"/>
          </a:xfrm>
          <a:noFill/>
        </p:spPr>
        <p:txBody>
          <a:bodyPr wrap="square" rtlCol="0">
            <a:noAutofit/>
          </a:bodyPr>
          <a:lstStyle>
            <a:lvl1pPr>
              <a:defRPr lang="en-US" sz="12000" b="1" cap="all" baseline="0">
                <a:solidFill>
                  <a:schemeClr val="accent1"/>
                </a:solidFill>
                <a:ea typeface="+mn-ea"/>
                <a:cs typeface="+mn-cs"/>
              </a:defRPr>
            </a:lvl1pPr>
          </a:lstStyle>
          <a:p>
            <a:pPr marL="0" lvl="0"/>
            <a:r>
              <a:rPr lang="nl-NL" dirty="0"/>
              <a:t>Klik om de stijl te </a:t>
            </a:r>
            <a:br>
              <a:rPr lang="nl-NL" dirty="0"/>
            </a:br>
            <a:r>
              <a:rPr lang="nl-NL" dirty="0"/>
              <a:t>bewerken</a:t>
            </a:r>
            <a:endParaRPr lang="en-US" dirty="0"/>
          </a:p>
        </p:txBody>
      </p:sp>
    </p:spTree>
    <p:extLst>
      <p:ext uri="{BB962C8B-B14F-4D97-AF65-F5344CB8AC3E}">
        <p14:creationId xmlns:p14="http://schemas.microsoft.com/office/powerpoint/2010/main" val="1477799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24382413"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IN" dirty="0">
              <a:solidFill>
                <a:prstClr val="white"/>
              </a:solidFill>
            </a:endParaRP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1421533" y="1457091"/>
            <a:ext cx="10610631" cy="10611322"/>
          </a:xfrm>
          <a:prstGeom prst="ellipse">
            <a:avLst/>
          </a:prstGeom>
          <a:solidFill>
            <a:schemeClr val="bg2"/>
          </a:solidFill>
        </p:spPr>
        <p:txBody>
          <a:bodyPr anchor="ctr"/>
          <a:lstStyle>
            <a:lvl1pPr marL="0" indent="0" algn="ctr">
              <a:buNone/>
              <a:defRPr/>
            </a:lvl1pPr>
          </a:lstStyle>
          <a:p>
            <a:r>
              <a:rPr lang="nl-NL"/>
              <a:t>Klik op het pictogram als u een afbeelding wilt toevoegen</a:t>
            </a:r>
            <a:endParaRPr lang="en-IN" dirty="0"/>
          </a:p>
        </p:txBody>
      </p:sp>
      <p:cxnSp>
        <p:nvCxnSpPr>
          <p:cNvPr id="12" name="Straight Connector 11">
            <a:extLst>
              <a:ext uri="{FF2B5EF4-FFF2-40B4-BE49-F238E27FC236}">
                <a16:creationId xmlns:a16="http://schemas.microsoft.com/office/drawing/2014/main" xmlns="" id="{77C312F4-62C2-4903-8C4B-423A8717E481}"/>
              </a:ext>
            </a:extLst>
          </p:cNvPr>
          <p:cNvCxnSpPr/>
          <p:nvPr userDrawn="1"/>
        </p:nvCxnSpPr>
        <p:spPr>
          <a:xfrm>
            <a:off x="12938714" y="8467164"/>
            <a:ext cx="5064342" cy="0"/>
          </a:xfrm>
          <a:prstGeom prst="line">
            <a:avLst/>
          </a:prstGeom>
          <a:ln>
            <a:solidFill>
              <a:srgbClr val="5BC5F2"/>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xmlns="" id="{525B5135-F466-4A63-A42C-3BB2BAA7D24D}"/>
              </a:ext>
            </a:extLst>
          </p:cNvPr>
          <p:cNvSpPr>
            <a:spLocks noGrp="1"/>
          </p:cNvSpPr>
          <p:nvPr>
            <p:ph type="title"/>
          </p:nvPr>
        </p:nvSpPr>
        <p:spPr>
          <a:xfrm>
            <a:off x="12938714" y="5936193"/>
            <a:ext cx="10022168" cy="1843614"/>
          </a:xfrm>
          <a:noFill/>
        </p:spPr>
        <p:txBody>
          <a:bodyPr wrap="square" rtlCol="0">
            <a:noAutofit/>
          </a:bodyPr>
          <a:lstStyle>
            <a:lvl1pPr>
              <a:defRPr lang="en-US" sz="8800" b="1" cap="all" baseline="0" dirty="0">
                <a:solidFill>
                  <a:schemeClr val="bg1"/>
                </a:solidFill>
                <a:ea typeface="+mn-ea"/>
                <a:cs typeface="+mn-cs"/>
              </a:defRPr>
            </a:lvl1pPr>
          </a:lstStyle>
          <a:p>
            <a:pPr marL="0" lvl="0"/>
            <a:r>
              <a:rPr lang="nl-NL"/>
              <a:t>Klik om stijl te bewerken</a:t>
            </a:r>
            <a:endParaRPr lang="en-US" dirty="0"/>
          </a:p>
        </p:txBody>
      </p:sp>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3174" y="228601"/>
            <a:ext cx="2685875" cy="2686050"/>
          </a:xfrm>
          <a:prstGeom prst="rect">
            <a:avLst/>
          </a:prstGeom>
        </p:spPr>
      </p:pic>
      <p:sp>
        <p:nvSpPr>
          <p:cNvPr id="11" name="Title 1">
            <a:extLst>
              <a:ext uri="{FF2B5EF4-FFF2-40B4-BE49-F238E27FC236}">
                <a16:creationId xmlns:a16="http://schemas.microsoft.com/office/drawing/2014/main" xmlns="" id="{525B5135-F466-4A63-A42C-3BB2BAA7D24D}"/>
              </a:ext>
            </a:extLst>
          </p:cNvPr>
          <p:cNvSpPr txBox="1">
            <a:spLocks/>
          </p:cNvSpPr>
          <p:nvPr userDrawn="1"/>
        </p:nvSpPr>
        <p:spPr>
          <a:xfrm>
            <a:off x="12991972" y="8665071"/>
            <a:ext cx="10022168" cy="1843614"/>
          </a:xfrm>
          <a:prstGeom prst="rect">
            <a:avLst/>
          </a:prstGeom>
          <a:noFill/>
        </p:spPr>
        <p:txBody>
          <a:bodyPr vert="horz" wrap="square" lIns="182871" tIns="91435" rIns="182871" bIns="91435" rtlCol="0" anchor="ctr">
            <a:noAutofit/>
          </a:bodyPr>
          <a:lstStyle>
            <a:lvl1pPr algn="l" defTabSz="914400" rtl="0" eaLnBrk="1" latinLnBrk="0" hangingPunct="1">
              <a:lnSpc>
                <a:spcPct val="90000"/>
              </a:lnSpc>
              <a:spcBef>
                <a:spcPct val="0"/>
              </a:spcBef>
              <a:buNone/>
              <a:defRPr lang="en-US" sz="4400" b="1" kern="1200" cap="all" baseline="0" dirty="0">
                <a:solidFill>
                  <a:schemeClr val="bg1"/>
                </a:solidFill>
                <a:latin typeface="Trebuchet MS" panose="020B0603020202020204" pitchFamily="34" charset="0"/>
                <a:ea typeface="+mn-ea"/>
                <a:cs typeface="+mn-cs"/>
              </a:defRPr>
            </a:lvl1pPr>
          </a:lstStyle>
          <a:p>
            <a:r>
              <a:rPr lang="nl-NL" sz="4800">
                <a:solidFill>
                  <a:prstClr val="white"/>
                </a:solidFill>
              </a:rPr>
              <a:t>Klik om de stijl te bewerken</a:t>
            </a:r>
          </a:p>
        </p:txBody>
      </p:sp>
    </p:spTree>
    <p:extLst>
      <p:ext uri="{BB962C8B-B14F-4D97-AF65-F5344CB8AC3E}">
        <p14:creationId xmlns:p14="http://schemas.microsoft.com/office/powerpoint/2010/main" val="23092335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7" name="Content Placeholder 2">
            <a:extLst>
              <a:ext uri="{FF2B5EF4-FFF2-40B4-BE49-F238E27FC236}">
                <a16:creationId xmlns:a16="http://schemas.microsoft.com/office/drawing/2014/main" xmlns="" id="{1A1F33A2-66F7-4D85-99DD-7B00F265AC6D}"/>
              </a:ext>
            </a:extLst>
          </p:cNvPr>
          <p:cNvSpPr>
            <a:spLocks noGrp="1"/>
          </p:cNvSpPr>
          <p:nvPr>
            <p:ph idx="1"/>
          </p:nvPr>
        </p:nvSpPr>
        <p:spPr>
          <a:xfrm>
            <a:off x="1031809" y="3486151"/>
            <a:ext cx="10968910" cy="8953498"/>
          </a:xfrm>
        </p:spPr>
        <p:txBody>
          <a:bodyPr/>
          <a:lstStyle/>
          <a:p>
            <a:pPr lvl="0"/>
            <a:r>
              <a:rPr lang="nl-NL"/>
              <a:t>Tekststijl van het model bewerken
Tweede niveau
Derde niveau
Vierde niveau
Vijfde niveau</a:t>
            </a:r>
            <a:endParaRPr lang="en-US" dirty="0"/>
          </a:p>
        </p:txBody>
      </p:sp>
      <p:sp>
        <p:nvSpPr>
          <p:cNvPr id="13" name="Title 1">
            <a:extLst>
              <a:ext uri="{FF2B5EF4-FFF2-40B4-BE49-F238E27FC236}">
                <a16:creationId xmlns:a16="http://schemas.microsoft.com/office/drawing/2014/main" xmlns="" id="{EF788279-D710-447A-9E71-4D1344575691}"/>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a:p>
        </p:txBody>
      </p:sp>
      <p:sp>
        <p:nvSpPr>
          <p:cNvPr id="3" name="Tijdelijke aanduiding voor afbeelding 2"/>
          <p:cNvSpPr>
            <a:spLocks noGrp="1"/>
          </p:cNvSpPr>
          <p:nvPr>
            <p:ph type="pic" sz="quarter" idx="10"/>
          </p:nvPr>
        </p:nvSpPr>
        <p:spPr>
          <a:xfrm>
            <a:off x="12324549" y="3505201"/>
            <a:ext cx="11143525" cy="8934450"/>
          </a:xfrm>
        </p:spPr>
        <p:txBody>
          <a:bodyPr/>
          <a:lstStyle/>
          <a:p>
            <a:r>
              <a:rPr lang="nl-NL"/>
              <a:t>Klik op het pictogram als u een afbeelding wilt toevoegen</a:t>
            </a:r>
          </a:p>
        </p:txBody>
      </p:sp>
      <p:cxnSp>
        <p:nvCxnSpPr>
          <p:cNvPr id="9" name="Straight Connector 4">
            <a:extLst>
              <a:ext uri="{FF2B5EF4-FFF2-40B4-BE49-F238E27FC236}">
                <a16:creationId xmlns:a16="http://schemas.microsoft.com/office/drawing/2014/main" xmlns="" id="{819AFA09-F4B1-493D-BCAD-FF30C20CD1AA}"/>
              </a:ext>
            </a:extLst>
          </p:cNvPr>
          <p:cNvCxnSpPr/>
          <p:nvPr userDrawn="1"/>
        </p:nvCxnSpPr>
        <p:spPr>
          <a:xfrm>
            <a:off x="1031810" y="2485464"/>
            <a:ext cx="7178207" cy="0"/>
          </a:xfrm>
          <a:prstGeom prst="line">
            <a:avLst/>
          </a:prstGeom>
          <a:ln>
            <a:solidFill>
              <a:srgbClr val="5BC5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2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079DA8F4-EDD3-4D62-A90B-8C3C1AFB0083}"/>
              </a:ext>
            </a:extLst>
          </p:cNvPr>
          <p:cNvSpPr>
            <a:spLocks noGrp="1"/>
          </p:cNvSpPr>
          <p:nvPr>
            <p:ph sz="half" idx="1"/>
          </p:nvPr>
        </p:nvSpPr>
        <p:spPr>
          <a:xfrm>
            <a:off x="1031809" y="3651250"/>
            <a:ext cx="11007008" cy="8702676"/>
          </a:xfrm>
        </p:spPr>
        <p:txBody>
          <a:bodyPr/>
          <a:lstStyle/>
          <a:p>
            <a:pPr lvl="0"/>
            <a:r>
              <a:rPr lang="nl-NL"/>
              <a:t>Tekststijl van het model bewerken
Tweede niveau
Derde niveau
Vierde niveau
Vijfde niveau</a:t>
            </a:r>
            <a:endParaRPr lang="en-US" dirty="0"/>
          </a:p>
        </p:txBody>
      </p:sp>
      <p:sp>
        <p:nvSpPr>
          <p:cNvPr id="17" name="Content Placeholder 3">
            <a:extLst>
              <a:ext uri="{FF2B5EF4-FFF2-40B4-BE49-F238E27FC236}">
                <a16:creationId xmlns:a16="http://schemas.microsoft.com/office/drawing/2014/main" xmlns="" id="{DA0DA994-B4A9-447A-BEBF-3EA31D3755A2}"/>
              </a:ext>
            </a:extLst>
          </p:cNvPr>
          <p:cNvSpPr>
            <a:spLocks noGrp="1"/>
          </p:cNvSpPr>
          <p:nvPr>
            <p:ph sz="half" idx="2"/>
          </p:nvPr>
        </p:nvSpPr>
        <p:spPr>
          <a:xfrm>
            <a:off x="12343596" y="3651250"/>
            <a:ext cx="10362526" cy="8702676"/>
          </a:xfrm>
        </p:spPr>
        <p:txBody>
          <a:bodyPr/>
          <a:lstStyle/>
          <a:p>
            <a:pPr lvl="0"/>
            <a:r>
              <a:rPr lang="nl-NL"/>
              <a:t>Tekststijl van het model bewerken
Tweede niveau
Derde niveau
Vierde niveau
Vijfde niveau</a:t>
            </a:r>
            <a:endParaRPr lang="en-US"/>
          </a:p>
        </p:txBody>
      </p:sp>
      <p:sp>
        <p:nvSpPr>
          <p:cNvPr id="21" name="Title 1">
            <a:extLst>
              <a:ext uri="{FF2B5EF4-FFF2-40B4-BE49-F238E27FC236}">
                <a16:creationId xmlns:a16="http://schemas.microsoft.com/office/drawing/2014/main" xmlns="" id="{19DEF115-82C2-4E9D-A22C-8DA561FB37B8}"/>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a:p>
        </p:txBody>
      </p:sp>
      <p:sp>
        <p:nvSpPr>
          <p:cNvPr id="9" name="Rectangle 6">
            <a:extLst>
              <a:ext uri="{FF2B5EF4-FFF2-40B4-BE49-F238E27FC236}">
                <a16:creationId xmlns:a16="http://schemas.microsoft.com/office/drawing/2014/main" xmlns="" id="{76627016-BFC4-46D4-89DB-F72E3C3461EC}"/>
              </a:ext>
            </a:extLst>
          </p:cNvPr>
          <p:cNvSpPr/>
          <p:nvPr userDrawn="1"/>
        </p:nvSpPr>
        <p:spPr>
          <a:xfrm rot="10800000">
            <a:off x="1031809" y="-33442"/>
            <a:ext cx="2517072" cy="221012"/>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10" name="Rectangle 6">
            <a:extLst>
              <a:ext uri="{FF2B5EF4-FFF2-40B4-BE49-F238E27FC236}">
                <a16:creationId xmlns:a16="http://schemas.microsoft.com/office/drawing/2014/main" xmlns="" id="{76627016-BFC4-46D4-89DB-F72E3C3461EC}"/>
              </a:ext>
            </a:extLst>
          </p:cNvPr>
          <p:cNvSpPr/>
          <p:nvPr userDrawn="1"/>
        </p:nvSpPr>
        <p:spPr>
          <a:xfrm rot="10800000">
            <a:off x="1031809" y="13494988"/>
            <a:ext cx="2517072" cy="221012"/>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11408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kolom en intro">
    <p:spTree>
      <p:nvGrpSpPr>
        <p:cNvPr id="1" name=""/>
        <p:cNvGrpSpPr/>
        <p:nvPr/>
      </p:nvGrpSpPr>
      <p:grpSpPr>
        <a:xfrm>
          <a:off x="0" y="0"/>
          <a:ext cx="0" cy="0"/>
          <a:chOff x="0" y="0"/>
          <a:chExt cx="0" cy="0"/>
        </a:xfrm>
      </p:grpSpPr>
      <p:sp>
        <p:nvSpPr>
          <p:cNvPr id="6" name="Tijdelijke aanduiding voor tekst 5">
            <a:extLst>
              <a:ext uri="{FF2B5EF4-FFF2-40B4-BE49-F238E27FC236}">
                <a16:creationId xmlns="" xmlns:a16="http://schemas.microsoft.com/office/drawing/2014/main" id="{9ABBBF46-A64F-2542-80ED-90B72F7B1156}"/>
              </a:ext>
            </a:extLst>
          </p:cNvPr>
          <p:cNvSpPr>
            <a:spLocks noGrp="1"/>
          </p:cNvSpPr>
          <p:nvPr>
            <p:ph type="body" sz="quarter" idx="10" hasCustomPrompt="1"/>
          </p:nvPr>
        </p:nvSpPr>
        <p:spPr>
          <a:xfrm>
            <a:off x="4784401" y="1605603"/>
            <a:ext cx="15120000"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De titel van deze slide</a:t>
            </a:r>
          </a:p>
        </p:txBody>
      </p:sp>
      <p:sp>
        <p:nvSpPr>
          <p:cNvPr id="4" name="Tijdelijke aanduiding voor tekst 3">
            <a:extLst>
              <a:ext uri="{FF2B5EF4-FFF2-40B4-BE49-F238E27FC236}">
                <a16:creationId xmlns="" xmlns:a16="http://schemas.microsoft.com/office/drawing/2014/main" id="{EB07CB38-B66D-9E44-A091-6D1EDA74FC8A}"/>
              </a:ext>
            </a:extLst>
          </p:cNvPr>
          <p:cNvSpPr>
            <a:spLocks noGrp="1"/>
          </p:cNvSpPr>
          <p:nvPr>
            <p:ph type="body" sz="quarter" idx="11" hasCustomPrompt="1"/>
          </p:nvPr>
        </p:nvSpPr>
        <p:spPr>
          <a:xfrm>
            <a:off x="4784399" y="3200400"/>
            <a:ext cx="15120000" cy="2387600"/>
          </a:xfrm>
          <a:prstGeom prst="rect">
            <a:avLst/>
          </a:prstGeom>
        </p:spPr>
        <p:txBody>
          <a:bodyPr lIns="0" tIns="0" rIns="0" bIns="0"/>
          <a:lstStyle>
            <a:lvl1pPr marL="0" indent="0">
              <a:lnSpc>
                <a:spcPts val="5400"/>
              </a:lnSpc>
              <a:spcBef>
                <a:spcPts val="0"/>
              </a:spcBef>
              <a:buNone/>
              <a:defRPr sz="4000" b="1" i="0">
                <a:solidFill>
                  <a:schemeClr val="accent5"/>
                </a:solidFill>
                <a:latin typeface="Source Sans Pro Semibold" panose="020B0503030403020204" pitchFamily="34" charset="77"/>
              </a:defRPr>
            </a:lvl1pPr>
          </a:lstStyle>
          <a:p>
            <a:r>
              <a:rPr lang="nl-NL" dirty="0"/>
              <a:t>Inleiding tekst</a:t>
            </a:r>
          </a:p>
        </p:txBody>
      </p:sp>
      <p:sp>
        <p:nvSpPr>
          <p:cNvPr id="7" name="Tijdelijke aanduiding voor tekst 3">
            <a:extLst>
              <a:ext uri="{FF2B5EF4-FFF2-40B4-BE49-F238E27FC236}">
                <a16:creationId xmlns="" xmlns:a16="http://schemas.microsoft.com/office/drawing/2014/main" id="{AE74383F-3EE3-C248-BF8E-12BDC01BDE58}"/>
              </a:ext>
            </a:extLst>
          </p:cNvPr>
          <p:cNvSpPr>
            <a:spLocks noGrp="1"/>
          </p:cNvSpPr>
          <p:nvPr>
            <p:ph type="body" sz="quarter" idx="12"/>
          </p:nvPr>
        </p:nvSpPr>
        <p:spPr>
          <a:xfrm>
            <a:off x="4784399" y="5813305"/>
            <a:ext cx="15120000" cy="6384142"/>
          </a:xfrm>
          <a:prstGeom prst="rect">
            <a:avLst/>
          </a:prstGeom>
        </p:spPr>
        <p:txBody>
          <a:bodyPr lIns="0" tIns="0" rIns="0" bIns="0"/>
          <a:lstStyle>
            <a:lvl1pPr marL="0" indent="0">
              <a:lnSpc>
                <a:spcPts val="5400"/>
              </a:lnSpc>
              <a:spcBef>
                <a:spcPts val="0"/>
              </a:spcBef>
              <a:buNone/>
              <a:defRPr sz="4000" b="0" i="0">
                <a:solidFill>
                  <a:schemeClr val="accent6"/>
                </a:solidFill>
                <a:latin typeface="Source Sans Pro Light" panose="020B0403030403020204" pitchFamily="34" charset="77"/>
              </a:defRPr>
            </a:lvl1pPr>
          </a:lstStyle>
          <a:p>
            <a:pPr lvl="0"/>
            <a:r>
              <a:rPr lang="nl-NL"/>
              <a:t>Tekststijl van het model bewerken</a:t>
            </a:r>
          </a:p>
        </p:txBody>
      </p:sp>
      <p:sp>
        <p:nvSpPr>
          <p:cNvPr id="8" name="Tekstvak 7">
            <a:extLst>
              <a:ext uri="{FF2B5EF4-FFF2-40B4-BE49-F238E27FC236}">
                <a16:creationId xmlns="" xmlns:a16="http://schemas.microsoft.com/office/drawing/2014/main" id="{E071D74A-217D-324A-B6FB-EDEBA02DB01C}"/>
              </a:ext>
            </a:extLst>
          </p:cNvPr>
          <p:cNvSpPr txBox="1"/>
          <p:nvPr userDrawn="1"/>
        </p:nvSpPr>
        <p:spPr>
          <a:xfrm>
            <a:off x="7609115" y="6678386"/>
            <a:ext cx="184732" cy="646332"/>
          </a:xfrm>
          <a:prstGeom prst="rect">
            <a:avLst/>
          </a:prstGeom>
          <a:noFill/>
        </p:spPr>
        <p:txBody>
          <a:bodyPr wrap="none" lIns="91431" tIns="45716" rIns="91431" bIns="45716" rtlCol="0">
            <a:spAutoFit/>
          </a:bodyPr>
          <a:lstStyle/>
          <a:p>
            <a:endParaRPr lang="nl-NL" dirty="0"/>
          </a:p>
        </p:txBody>
      </p:sp>
    </p:spTree>
    <p:extLst>
      <p:ext uri="{BB962C8B-B14F-4D97-AF65-F5344CB8AC3E}">
        <p14:creationId xmlns:p14="http://schemas.microsoft.com/office/powerpoint/2010/main" val="290827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xmlns="" id="{774CF4BA-8DCB-42CF-A2C4-D6AF95EE3F54}"/>
              </a:ext>
            </a:extLst>
          </p:cNvPr>
          <p:cNvSpPr>
            <a:spLocks noGrp="1"/>
          </p:cNvSpPr>
          <p:nvPr>
            <p:ph type="body" idx="1"/>
          </p:nvPr>
        </p:nvSpPr>
        <p:spPr>
          <a:xfrm>
            <a:off x="1031810" y="3362326"/>
            <a:ext cx="10314903" cy="1647824"/>
          </a:xfrm>
        </p:spPr>
        <p:txBody>
          <a:bodyPr anchor="b"/>
          <a:lstStyle>
            <a:lvl1pPr marL="0" indent="0">
              <a:buNone/>
              <a:defRPr sz="4800" b="1">
                <a:solidFill>
                  <a:srgbClr val="2C567A"/>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Tekststijl van het model bewerken
Tweede niveau
Derde niveau
Vierde niveau
Vijfde niveau</a:t>
            </a:r>
          </a:p>
        </p:txBody>
      </p:sp>
      <p:sp>
        <p:nvSpPr>
          <p:cNvPr id="17" name="Content Placeholder 3">
            <a:extLst>
              <a:ext uri="{FF2B5EF4-FFF2-40B4-BE49-F238E27FC236}">
                <a16:creationId xmlns:a16="http://schemas.microsoft.com/office/drawing/2014/main" xmlns="" id="{67BA8B6E-A28D-4658-8C91-6CA7BD539B85}"/>
              </a:ext>
            </a:extLst>
          </p:cNvPr>
          <p:cNvSpPr>
            <a:spLocks noGrp="1"/>
          </p:cNvSpPr>
          <p:nvPr>
            <p:ph sz="half" idx="2"/>
          </p:nvPr>
        </p:nvSpPr>
        <p:spPr>
          <a:xfrm>
            <a:off x="1031810" y="5010150"/>
            <a:ext cx="10314903" cy="7369176"/>
          </a:xfrm>
        </p:spPr>
        <p:txBody>
          <a:bodyPr/>
          <a:lstStyle>
            <a:lvl1pPr>
              <a:defRPr>
                <a:solidFill>
                  <a:srgbClr val="2C567A"/>
                </a:solidFill>
              </a:defRPr>
            </a:lvl1pPr>
            <a:lvl2pPr>
              <a:defRPr>
                <a:solidFill>
                  <a:srgbClr val="2C567A"/>
                </a:solidFill>
              </a:defRPr>
            </a:lvl2pPr>
            <a:lvl3pPr>
              <a:defRPr>
                <a:solidFill>
                  <a:srgbClr val="2C567A"/>
                </a:solidFill>
              </a:defRPr>
            </a:lvl3pPr>
            <a:lvl4pPr>
              <a:defRPr>
                <a:solidFill>
                  <a:srgbClr val="2C567A"/>
                </a:solidFill>
              </a:defRPr>
            </a:lvl4pPr>
            <a:lvl5pPr>
              <a:defRPr>
                <a:solidFill>
                  <a:srgbClr val="2C567A"/>
                </a:solidFill>
              </a:defRPr>
            </a:lvl5pPr>
          </a:lstStyle>
          <a:p>
            <a:pPr lvl="0"/>
            <a:r>
              <a:rPr lang="nl-NL"/>
              <a:t>Tekststijl van het model bewerken
Tweede niveau
Derde niveau
Vierde niveau
Vijfde niveau</a:t>
            </a:r>
            <a:endParaRPr lang="en-US" dirty="0"/>
          </a:p>
        </p:txBody>
      </p:sp>
      <p:sp>
        <p:nvSpPr>
          <p:cNvPr id="18" name="Text Placeholder 4">
            <a:extLst>
              <a:ext uri="{FF2B5EF4-FFF2-40B4-BE49-F238E27FC236}">
                <a16:creationId xmlns:a16="http://schemas.microsoft.com/office/drawing/2014/main" xmlns="" id="{F73B3215-82DB-4DBF-9E77-3AE2308C6920}"/>
              </a:ext>
            </a:extLst>
          </p:cNvPr>
          <p:cNvSpPr>
            <a:spLocks noGrp="1"/>
          </p:cNvSpPr>
          <p:nvPr>
            <p:ph type="body" sz="quarter" idx="3"/>
          </p:nvPr>
        </p:nvSpPr>
        <p:spPr>
          <a:xfrm>
            <a:off x="12343597" y="3362326"/>
            <a:ext cx="10365701" cy="1647824"/>
          </a:xfrm>
        </p:spPr>
        <p:txBody>
          <a:bodyPr anchor="b"/>
          <a:lstStyle>
            <a:lvl1pPr marL="0" indent="0">
              <a:buNone/>
              <a:defRPr sz="4800" b="1">
                <a:solidFill>
                  <a:srgbClr val="2C567A"/>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Tekststijl van het model bewerken
Tweede niveau
Derde niveau
Vierde niveau
Vijfde niveau</a:t>
            </a:r>
          </a:p>
        </p:txBody>
      </p:sp>
      <p:sp>
        <p:nvSpPr>
          <p:cNvPr id="19" name="Content Placeholder 5">
            <a:extLst>
              <a:ext uri="{FF2B5EF4-FFF2-40B4-BE49-F238E27FC236}">
                <a16:creationId xmlns:a16="http://schemas.microsoft.com/office/drawing/2014/main" xmlns="" id="{8DFD34E8-36CC-4FFE-926B-C170208FEDB8}"/>
              </a:ext>
            </a:extLst>
          </p:cNvPr>
          <p:cNvSpPr>
            <a:spLocks noGrp="1"/>
          </p:cNvSpPr>
          <p:nvPr>
            <p:ph sz="quarter" idx="4"/>
          </p:nvPr>
        </p:nvSpPr>
        <p:spPr>
          <a:xfrm>
            <a:off x="12343597" y="5010150"/>
            <a:ext cx="10365701" cy="7369176"/>
          </a:xfrm>
        </p:spPr>
        <p:txBody>
          <a:bodyPr/>
          <a:lstStyle>
            <a:lvl1pPr>
              <a:defRPr>
                <a:solidFill>
                  <a:srgbClr val="2C567A"/>
                </a:solidFill>
              </a:defRPr>
            </a:lvl1pPr>
            <a:lvl2pPr>
              <a:defRPr>
                <a:solidFill>
                  <a:srgbClr val="2C567A"/>
                </a:solidFill>
              </a:defRPr>
            </a:lvl2pPr>
            <a:lvl3pPr>
              <a:defRPr>
                <a:solidFill>
                  <a:srgbClr val="2C567A"/>
                </a:solidFill>
              </a:defRPr>
            </a:lvl3pPr>
            <a:lvl4pPr>
              <a:defRPr>
                <a:solidFill>
                  <a:srgbClr val="2C567A"/>
                </a:solidFill>
              </a:defRPr>
            </a:lvl4pPr>
            <a:lvl5pPr>
              <a:defRPr>
                <a:solidFill>
                  <a:srgbClr val="2C567A"/>
                </a:solidFill>
              </a:defRPr>
            </a:lvl5pPr>
          </a:lstStyle>
          <a:p>
            <a:pPr lvl="0"/>
            <a:r>
              <a:rPr lang="nl-NL"/>
              <a:t>Tekststijl van het model bewerken
Tweede niveau
Derde niveau
Vierde niveau
Vijfde niveau</a:t>
            </a:r>
            <a:endParaRPr lang="en-US" dirty="0"/>
          </a:p>
        </p:txBody>
      </p:sp>
      <p:sp>
        <p:nvSpPr>
          <p:cNvPr id="25" name="Title 1">
            <a:extLst>
              <a:ext uri="{FF2B5EF4-FFF2-40B4-BE49-F238E27FC236}">
                <a16:creationId xmlns:a16="http://schemas.microsoft.com/office/drawing/2014/main" xmlns="" id="{AE3770E9-CB74-47B0-8229-91F6F756015E}"/>
              </a:ext>
            </a:extLst>
          </p:cNvPr>
          <p:cNvSpPr>
            <a:spLocks noGrp="1"/>
          </p:cNvSpPr>
          <p:nvPr>
            <p:ph type="title"/>
          </p:nvPr>
        </p:nvSpPr>
        <p:spPr>
          <a:xfrm>
            <a:off x="1031809" y="493242"/>
            <a:ext cx="22299749" cy="1840672"/>
          </a:xfrm>
        </p:spPr>
        <p:txBody>
          <a:bodyPr lIns="0" tIns="0" rIns="0" bIns="0" anchor="b">
            <a:noAutofit/>
          </a:bodyPr>
          <a:lstStyle>
            <a:lvl1pPr>
              <a:defRPr sz="6400" b="1" cap="all" baseline="0"/>
            </a:lvl1pPr>
          </a:lstStyle>
          <a:p>
            <a:r>
              <a:rPr lang="nl-NL"/>
              <a:t>Klik om stijl te bewerken</a:t>
            </a:r>
            <a:endParaRPr lang="en-IN"/>
          </a:p>
        </p:txBody>
      </p:sp>
      <p:sp>
        <p:nvSpPr>
          <p:cNvPr id="26" name="Rectangle 6">
            <a:extLst>
              <a:ext uri="{FF2B5EF4-FFF2-40B4-BE49-F238E27FC236}">
                <a16:creationId xmlns:a16="http://schemas.microsoft.com/office/drawing/2014/main" xmlns="" id="{76627016-BFC4-46D4-89DB-F72E3C3461EC}"/>
              </a:ext>
            </a:extLst>
          </p:cNvPr>
          <p:cNvSpPr/>
          <p:nvPr userDrawn="1"/>
        </p:nvSpPr>
        <p:spPr>
          <a:xfrm rot="5400000">
            <a:off x="-1163374" y="1719165"/>
            <a:ext cx="2517236" cy="220998"/>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7" name="Rectangle 6">
            <a:extLst>
              <a:ext uri="{FF2B5EF4-FFF2-40B4-BE49-F238E27FC236}">
                <a16:creationId xmlns:a16="http://schemas.microsoft.com/office/drawing/2014/main" xmlns="" id="{76627016-BFC4-46D4-89DB-F72E3C3461EC}"/>
              </a:ext>
            </a:extLst>
          </p:cNvPr>
          <p:cNvSpPr/>
          <p:nvPr userDrawn="1"/>
        </p:nvSpPr>
        <p:spPr>
          <a:xfrm rot="5400000">
            <a:off x="23013296" y="1719165"/>
            <a:ext cx="2517236" cy="220998"/>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2358038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O">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9009D5C6-6206-4291-8037-67DC025F0B4C}"/>
              </a:ext>
            </a:extLst>
          </p:cNvPr>
          <p:cNvSpPr>
            <a:spLocks noGrp="1"/>
          </p:cNvSpPr>
          <p:nvPr>
            <p:ph type="title"/>
          </p:nvPr>
        </p:nvSpPr>
        <p:spPr>
          <a:xfrm>
            <a:off x="1679468" y="914400"/>
            <a:ext cx="7863962" cy="3200400"/>
          </a:xfrm>
        </p:spPr>
        <p:txBody>
          <a:bodyPr anchor="b"/>
          <a:lstStyle>
            <a:lvl1pPr>
              <a:defRPr sz="6400"/>
            </a:lvl1pPr>
          </a:lstStyle>
          <a:p>
            <a:r>
              <a:rPr lang="nl-NL"/>
              <a:t>Klik om stijl te bewerken</a:t>
            </a:r>
            <a:endParaRPr lang="en-US"/>
          </a:p>
        </p:txBody>
      </p:sp>
      <p:sp>
        <p:nvSpPr>
          <p:cNvPr id="17" name="Text Placeholder 3">
            <a:extLst>
              <a:ext uri="{FF2B5EF4-FFF2-40B4-BE49-F238E27FC236}">
                <a16:creationId xmlns:a16="http://schemas.microsoft.com/office/drawing/2014/main" xmlns="" id="{BEB643FD-AA85-4A43-8EBD-AFD10DD98793}"/>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Tekststijl van het model bewerken
Tweede niveau
Derde niveau
Vierde niveau
Vijfde niveau</a:t>
            </a:r>
          </a:p>
        </p:txBody>
      </p:sp>
      <p:sp>
        <p:nvSpPr>
          <p:cNvPr id="18" name="Content Placeholder 2">
            <a:extLst>
              <a:ext uri="{FF2B5EF4-FFF2-40B4-BE49-F238E27FC236}">
                <a16:creationId xmlns:a16="http://schemas.microsoft.com/office/drawing/2014/main" xmlns="" id="{9001F313-F798-43BE-AFF0-A68C84C3640D}"/>
              </a:ext>
            </a:extLst>
          </p:cNvPr>
          <p:cNvSpPr>
            <a:spLocks noGrp="1"/>
          </p:cNvSpPr>
          <p:nvPr>
            <p:ph idx="1"/>
          </p:nvPr>
        </p:nvSpPr>
        <p:spPr>
          <a:xfrm>
            <a:off x="10365701" y="914402"/>
            <a:ext cx="12343597" cy="1080770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Tekststijl van het model bewerken
Tweede niveau
Derde niveau
Vierde niveau
Vijfde niveau</a:t>
            </a:r>
            <a:endParaRPr lang="en-US"/>
          </a:p>
        </p:txBody>
      </p:sp>
      <p:sp>
        <p:nvSpPr>
          <p:cNvPr id="21" name="Rectangle 6">
            <a:extLst>
              <a:ext uri="{FF2B5EF4-FFF2-40B4-BE49-F238E27FC236}">
                <a16:creationId xmlns:a16="http://schemas.microsoft.com/office/drawing/2014/main" xmlns="" id="{76627016-BFC4-46D4-89DB-F72E3C3461EC}"/>
              </a:ext>
            </a:extLst>
          </p:cNvPr>
          <p:cNvSpPr/>
          <p:nvPr userDrawn="1"/>
        </p:nvSpPr>
        <p:spPr>
          <a:xfrm rot="5400000">
            <a:off x="-1163374" y="7377015"/>
            <a:ext cx="2517236" cy="220998"/>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
        <p:nvSpPr>
          <p:cNvPr id="24" name="Rectangle 6">
            <a:extLst>
              <a:ext uri="{FF2B5EF4-FFF2-40B4-BE49-F238E27FC236}">
                <a16:creationId xmlns:a16="http://schemas.microsoft.com/office/drawing/2014/main" xmlns="" id="{76627016-BFC4-46D4-89DB-F72E3C3461EC}"/>
              </a:ext>
            </a:extLst>
          </p:cNvPr>
          <p:cNvSpPr/>
          <p:nvPr userDrawn="1"/>
        </p:nvSpPr>
        <p:spPr>
          <a:xfrm rot="5400000">
            <a:off x="23032345" y="7377015"/>
            <a:ext cx="2517236" cy="220998"/>
          </a:xfrm>
          <a:prstGeom prst="rect">
            <a:avLst/>
          </a:prstGeom>
          <a:solidFill>
            <a:srgbClr val="5BC5F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71" tIns="91435" rIns="182871" bIns="91435" rtlCol="0" anchor="ctr"/>
          <a:lstStyle/>
          <a:p>
            <a:pPr algn="ctr" defTabSz="1828709"/>
            <a:endParaRPr lang="en-US" dirty="0">
              <a:solidFill>
                <a:prstClr val="white"/>
              </a:solidFill>
            </a:endParaRPr>
          </a:p>
        </p:txBody>
      </p:sp>
    </p:spTree>
    <p:extLst>
      <p:ext uri="{BB962C8B-B14F-4D97-AF65-F5344CB8AC3E}">
        <p14:creationId xmlns:p14="http://schemas.microsoft.com/office/powerpoint/2010/main" val="279937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57825D7-DD33-4B70-BBBE-D46E7A5352EC}"/>
              </a:ext>
            </a:extLst>
          </p:cNvPr>
          <p:cNvSpPr>
            <a:spLocks noGrp="1"/>
          </p:cNvSpPr>
          <p:nvPr>
            <p:ph type="pic" idx="1"/>
          </p:nvPr>
        </p:nvSpPr>
        <p:spPr>
          <a:xfrm>
            <a:off x="11314964" y="1536970"/>
            <a:ext cx="10610633" cy="10611324"/>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nl-NL"/>
              <a:t>Klik op het pictogram als u een afbeelding wilt toevoegen</a:t>
            </a:r>
            <a:endParaRPr lang="en-US" dirty="0"/>
          </a:p>
        </p:txBody>
      </p:sp>
      <p:sp>
        <p:nvSpPr>
          <p:cNvPr id="19" name="Title 1">
            <a:extLst>
              <a:ext uri="{FF2B5EF4-FFF2-40B4-BE49-F238E27FC236}">
                <a16:creationId xmlns:a16="http://schemas.microsoft.com/office/drawing/2014/main" xmlns="" id="{19A1397F-1946-4CBE-9EC5-159C3CBC78B6}"/>
              </a:ext>
            </a:extLst>
          </p:cNvPr>
          <p:cNvSpPr>
            <a:spLocks noGrp="1"/>
          </p:cNvSpPr>
          <p:nvPr>
            <p:ph type="title"/>
          </p:nvPr>
        </p:nvSpPr>
        <p:spPr>
          <a:xfrm>
            <a:off x="1679468" y="914400"/>
            <a:ext cx="7863962" cy="3200400"/>
          </a:xfrm>
        </p:spPr>
        <p:txBody>
          <a:bodyPr anchor="b"/>
          <a:lstStyle>
            <a:lvl1pPr>
              <a:defRPr sz="6400"/>
            </a:lvl1pPr>
          </a:lstStyle>
          <a:p>
            <a:r>
              <a:rPr lang="nl-NL"/>
              <a:t>Klik om stijl te bewerken</a:t>
            </a:r>
            <a:endParaRPr lang="en-US"/>
          </a:p>
        </p:txBody>
      </p:sp>
      <p:sp>
        <p:nvSpPr>
          <p:cNvPr id="20" name="Text Placeholder 3">
            <a:extLst>
              <a:ext uri="{FF2B5EF4-FFF2-40B4-BE49-F238E27FC236}">
                <a16:creationId xmlns:a16="http://schemas.microsoft.com/office/drawing/2014/main" xmlns="" id="{C535F2AB-153E-44A9-97BE-00553BEC1770}"/>
              </a:ext>
            </a:extLst>
          </p:cNvPr>
          <p:cNvSpPr>
            <a:spLocks noGrp="1"/>
          </p:cNvSpPr>
          <p:nvPr>
            <p:ph type="body" sz="half" idx="2"/>
          </p:nvPr>
        </p:nvSpPr>
        <p:spPr>
          <a:xfrm>
            <a:off x="1679468" y="4114800"/>
            <a:ext cx="7863962" cy="7623176"/>
          </a:xfrm>
        </p:spPr>
        <p:txBody>
          <a:bodyPr/>
          <a:lstStyle>
            <a:lvl1pPr marL="0" indent="0">
              <a:buFont typeface="Arial" panose="020B0604020202020204" pitchFamily="34" charse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Tekststijl van het model bewerken
Tweede niveau
Derde niveau
Vierde niveau
Vijfde niveau</a:t>
            </a:r>
          </a:p>
        </p:txBody>
      </p:sp>
    </p:spTree>
    <p:extLst>
      <p:ext uri="{BB962C8B-B14F-4D97-AF65-F5344CB8AC3E}">
        <p14:creationId xmlns:p14="http://schemas.microsoft.com/office/powerpoint/2010/main" val="271876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kolommen en intro">
    <p:spTree>
      <p:nvGrpSpPr>
        <p:cNvPr id="1" name=""/>
        <p:cNvGrpSpPr/>
        <p:nvPr/>
      </p:nvGrpSpPr>
      <p:grpSpPr>
        <a:xfrm>
          <a:off x="0" y="0"/>
          <a:ext cx="0" cy="0"/>
          <a:chOff x="0" y="0"/>
          <a:chExt cx="0" cy="0"/>
        </a:xfrm>
      </p:grpSpPr>
      <p:sp>
        <p:nvSpPr>
          <p:cNvPr id="5" name="Tijdelijke aanduiding voor tekst 5">
            <a:extLst>
              <a:ext uri="{FF2B5EF4-FFF2-40B4-BE49-F238E27FC236}">
                <a16:creationId xmlns="" xmlns:a16="http://schemas.microsoft.com/office/drawing/2014/main" id="{5AC0819D-0CFB-9C45-A7EE-47D89144A3CF}"/>
              </a:ext>
            </a:extLst>
          </p:cNvPr>
          <p:cNvSpPr>
            <a:spLocks noGrp="1"/>
          </p:cNvSpPr>
          <p:nvPr>
            <p:ph type="body" sz="quarter" idx="10" hasCustomPrompt="1"/>
          </p:nvPr>
        </p:nvSpPr>
        <p:spPr>
          <a:xfrm>
            <a:off x="4784404" y="1602003"/>
            <a:ext cx="18650260"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De titel van deze slide</a:t>
            </a:r>
          </a:p>
        </p:txBody>
      </p:sp>
      <p:sp>
        <p:nvSpPr>
          <p:cNvPr id="6" name="Tijdelijke aanduiding voor tekst 3">
            <a:extLst>
              <a:ext uri="{FF2B5EF4-FFF2-40B4-BE49-F238E27FC236}">
                <a16:creationId xmlns="" xmlns:a16="http://schemas.microsoft.com/office/drawing/2014/main" id="{2A5AB4A0-7ABD-F947-BD7A-D61E9EFD80F5}"/>
              </a:ext>
            </a:extLst>
          </p:cNvPr>
          <p:cNvSpPr>
            <a:spLocks noGrp="1"/>
          </p:cNvSpPr>
          <p:nvPr>
            <p:ph type="body" sz="quarter" idx="11" hasCustomPrompt="1"/>
          </p:nvPr>
        </p:nvSpPr>
        <p:spPr>
          <a:xfrm>
            <a:off x="4784401" y="2976094"/>
            <a:ext cx="8819326" cy="2611908"/>
          </a:xfrm>
          <a:prstGeom prst="rect">
            <a:avLst/>
          </a:prstGeom>
        </p:spPr>
        <p:txBody>
          <a:bodyPr lIns="0" tIns="0" rIns="0" bIns="0"/>
          <a:lstStyle>
            <a:lvl1pPr marL="0" indent="0">
              <a:lnSpc>
                <a:spcPts val="5400"/>
              </a:lnSpc>
              <a:spcBef>
                <a:spcPts val="0"/>
              </a:spcBef>
              <a:buNone/>
              <a:defRPr sz="4000" b="1" i="0">
                <a:solidFill>
                  <a:schemeClr val="accent5"/>
                </a:solidFill>
                <a:latin typeface="Source Sans Pro Semibold" panose="020B0503030403020204" pitchFamily="34" charset="77"/>
              </a:defRPr>
            </a:lvl1pPr>
          </a:lstStyle>
          <a:p>
            <a:r>
              <a:rPr lang="nl-NL" dirty="0"/>
              <a:t>Inleiding tekst</a:t>
            </a:r>
          </a:p>
        </p:txBody>
      </p:sp>
      <p:sp>
        <p:nvSpPr>
          <p:cNvPr id="7" name="Tijdelijke aanduiding voor tekst 3">
            <a:extLst>
              <a:ext uri="{FF2B5EF4-FFF2-40B4-BE49-F238E27FC236}">
                <a16:creationId xmlns="" xmlns:a16="http://schemas.microsoft.com/office/drawing/2014/main" id="{AAD18DA3-2E97-8740-9E66-56273D3BB6F2}"/>
              </a:ext>
            </a:extLst>
          </p:cNvPr>
          <p:cNvSpPr>
            <a:spLocks noGrp="1"/>
          </p:cNvSpPr>
          <p:nvPr>
            <p:ph type="body" sz="quarter" idx="12"/>
          </p:nvPr>
        </p:nvSpPr>
        <p:spPr>
          <a:xfrm>
            <a:off x="4784404" y="5814003"/>
            <a:ext cx="8820000" cy="6384142"/>
          </a:xfrm>
          <a:prstGeom prst="rect">
            <a:avLst/>
          </a:prstGeom>
        </p:spPr>
        <p:txBody>
          <a:bodyPr lIns="0" tIns="0" rIns="0" bIns="0"/>
          <a:lstStyle>
            <a:lvl1pPr marL="0" indent="0">
              <a:lnSpc>
                <a:spcPts val="5400"/>
              </a:lnSpc>
              <a:spcBef>
                <a:spcPts val="0"/>
              </a:spcBef>
              <a:buNone/>
              <a:defRPr sz="4000" b="0" i="0">
                <a:solidFill>
                  <a:schemeClr val="accent6"/>
                </a:solidFill>
                <a:latin typeface="Source Sans Pro Light" panose="020B0403030403020204" pitchFamily="34" charset="77"/>
              </a:defRPr>
            </a:lvl1pPr>
          </a:lstStyle>
          <a:p>
            <a:pPr lvl="0"/>
            <a:r>
              <a:rPr lang="nl-NL"/>
              <a:t>Tekststijl van het model bewerken</a:t>
            </a:r>
          </a:p>
        </p:txBody>
      </p:sp>
      <p:sp>
        <p:nvSpPr>
          <p:cNvPr id="12" name="Tijdelijke aanduiding voor tekst 3">
            <a:extLst>
              <a:ext uri="{FF2B5EF4-FFF2-40B4-BE49-F238E27FC236}">
                <a16:creationId xmlns="" xmlns:a16="http://schemas.microsoft.com/office/drawing/2014/main" id="{BEE9FC1B-7803-AE43-A353-6CDB75917E25}"/>
              </a:ext>
            </a:extLst>
          </p:cNvPr>
          <p:cNvSpPr>
            <a:spLocks noGrp="1"/>
          </p:cNvSpPr>
          <p:nvPr>
            <p:ph type="body" sz="quarter" idx="13" hasCustomPrompt="1"/>
          </p:nvPr>
        </p:nvSpPr>
        <p:spPr>
          <a:xfrm>
            <a:off x="14601038" y="2977200"/>
            <a:ext cx="8819326" cy="2611908"/>
          </a:xfrm>
          <a:prstGeom prst="rect">
            <a:avLst/>
          </a:prstGeom>
        </p:spPr>
        <p:txBody>
          <a:bodyPr lIns="0" tIns="0" rIns="0" bIns="0"/>
          <a:lstStyle>
            <a:lvl1pPr marL="0" indent="0">
              <a:lnSpc>
                <a:spcPts val="5400"/>
              </a:lnSpc>
              <a:spcBef>
                <a:spcPts val="0"/>
              </a:spcBef>
              <a:buNone/>
              <a:defRPr sz="4000" b="1" i="0">
                <a:solidFill>
                  <a:schemeClr val="accent5"/>
                </a:solidFill>
                <a:latin typeface="Source Sans Pro Semibold" panose="020B0503030403020204" pitchFamily="34" charset="77"/>
              </a:defRPr>
            </a:lvl1pPr>
          </a:lstStyle>
          <a:p>
            <a:r>
              <a:rPr lang="nl-NL" dirty="0"/>
              <a:t>Inleiding tekst</a:t>
            </a:r>
          </a:p>
        </p:txBody>
      </p:sp>
      <p:sp>
        <p:nvSpPr>
          <p:cNvPr id="13" name="Tijdelijke aanduiding voor tekst 3">
            <a:extLst>
              <a:ext uri="{FF2B5EF4-FFF2-40B4-BE49-F238E27FC236}">
                <a16:creationId xmlns="" xmlns:a16="http://schemas.microsoft.com/office/drawing/2014/main" id="{E92A974D-8BC4-C546-8AC7-4BEB510F7930}"/>
              </a:ext>
            </a:extLst>
          </p:cNvPr>
          <p:cNvSpPr>
            <a:spLocks noGrp="1"/>
          </p:cNvSpPr>
          <p:nvPr>
            <p:ph type="body" sz="quarter" idx="14"/>
          </p:nvPr>
        </p:nvSpPr>
        <p:spPr>
          <a:xfrm>
            <a:off x="14601603" y="5814003"/>
            <a:ext cx="8820000" cy="6384142"/>
          </a:xfrm>
          <a:prstGeom prst="rect">
            <a:avLst/>
          </a:prstGeom>
        </p:spPr>
        <p:txBody>
          <a:bodyPr lIns="0" tIns="0" rIns="0" bIns="0"/>
          <a:lstStyle>
            <a:lvl1pPr marL="0" indent="0">
              <a:lnSpc>
                <a:spcPts val="5400"/>
              </a:lnSpc>
              <a:spcBef>
                <a:spcPts val="0"/>
              </a:spcBef>
              <a:buNone/>
              <a:defRPr sz="4000" b="0" i="0">
                <a:solidFill>
                  <a:schemeClr val="accent6"/>
                </a:solidFill>
                <a:latin typeface="Source Sans Pro Light" panose="020B0403030403020204" pitchFamily="34" charset="77"/>
              </a:defRPr>
            </a:lvl1pPr>
          </a:lstStyle>
          <a:p>
            <a:pPr lvl="0"/>
            <a:r>
              <a:rPr lang="nl-NL"/>
              <a:t>Tekststijl van het model bewerken</a:t>
            </a:r>
          </a:p>
        </p:txBody>
      </p:sp>
    </p:spTree>
    <p:extLst>
      <p:ext uri="{BB962C8B-B14F-4D97-AF65-F5344CB8AC3E}">
        <p14:creationId xmlns:p14="http://schemas.microsoft.com/office/powerpoint/2010/main" val="93110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B296D49-8846-9345-A334-B03A7EBFCB6C}"/>
              </a:ext>
            </a:extLst>
          </p:cNvPr>
          <p:cNvSpPr>
            <a:spLocks noGrp="1"/>
          </p:cNvSpPr>
          <p:nvPr>
            <p:ph type="subTitle" idx="1" hasCustomPrompt="1"/>
          </p:nvPr>
        </p:nvSpPr>
        <p:spPr>
          <a:xfrm>
            <a:off x="3980329" y="6840415"/>
            <a:ext cx="20402084" cy="1112762"/>
          </a:xfrm>
          <a:prstGeom prst="rect">
            <a:avLst/>
          </a:prstGeom>
        </p:spPr>
        <p:txBody>
          <a:bodyPr lIns="91431" tIns="45716" rIns="91431" bIns="45716">
            <a:noAutofit/>
          </a:bodyPr>
          <a:lstStyle>
            <a:lvl1pPr marL="0" indent="0" algn="ctr">
              <a:lnSpc>
                <a:spcPts val="10000"/>
              </a:lnSpc>
              <a:spcBef>
                <a:spcPts val="600"/>
              </a:spcBef>
              <a:buNone/>
              <a:defRPr sz="8000" b="0" i="0" baseline="0">
                <a:solidFill>
                  <a:schemeClr val="accent6"/>
                </a:solidFill>
                <a:latin typeface="Source Sans Pro Light" panose="020B0403030403020204" pitchFamily="34" charset="77"/>
              </a:defRPr>
            </a:lvl1pPr>
            <a:lvl2pPr marL="914262" indent="0" algn="ctr">
              <a:buNone/>
              <a:defRPr sz="4000"/>
            </a:lvl2pPr>
            <a:lvl3pPr marL="1828529" indent="0" algn="ctr">
              <a:buNone/>
              <a:defRPr sz="3600"/>
            </a:lvl3pPr>
            <a:lvl4pPr marL="2742791" indent="0" algn="ctr">
              <a:buNone/>
              <a:defRPr sz="3200"/>
            </a:lvl4pPr>
            <a:lvl5pPr marL="3657053" indent="0" algn="ctr">
              <a:buNone/>
              <a:defRPr sz="3200"/>
            </a:lvl5pPr>
            <a:lvl6pPr marL="4571315" indent="0" algn="ctr">
              <a:buNone/>
              <a:defRPr sz="3200"/>
            </a:lvl6pPr>
            <a:lvl7pPr marL="5485578" indent="0" algn="ctr">
              <a:buNone/>
              <a:defRPr sz="3200"/>
            </a:lvl7pPr>
            <a:lvl8pPr marL="6399840" indent="0" algn="ctr">
              <a:buNone/>
              <a:defRPr sz="3200"/>
            </a:lvl8pPr>
            <a:lvl9pPr marL="7314102" indent="0" algn="ctr">
              <a:buNone/>
              <a:defRPr sz="3200"/>
            </a:lvl9pPr>
          </a:lstStyle>
          <a:p>
            <a:r>
              <a:rPr lang="nl-NL" dirty="0"/>
              <a:t>We care </a:t>
            </a:r>
            <a:r>
              <a:rPr lang="nl-NL" dirty="0" err="1"/>
              <a:t>to</a:t>
            </a:r>
            <a:r>
              <a:rPr lang="nl-NL" dirty="0"/>
              <a:t> </a:t>
            </a:r>
            <a:r>
              <a:rPr lang="nl-NL" dirty="0" err="1"/>
              <a:t>connect</a:t>
            </a:r>
            <a:endParaRPr lang="en-US" dirty="0"/>
          </a:p>
        </p:txBody>
      </p:sp>
      <p:sp>
        <p:nvSpPr>
          <p:cNvPr id="5" name="Tijdelijke aanduiding voor tekst 4">
            <a:extLst>
              <a:ext uri="{FF2B5EF4-FFF2-40B4-BE49-F238E27FC236}">
                <a16:creationId xmlns="" xmlns:a16="http://schemas.microsoft.com/office/drawing/2014/main" id="{5AF870A5-207E-4671-B5F0-C3AFEE29193D}"/>
              </a:ext>
            </a:extLst>
          </p:cNvPr>
          <p:cNvSpPr>
            <a:spLocks noGrp="1"/>
          </p:cNvSpPr>
          <p:nvPr>
            <p:ph type="body" sz="quarter" idx="10" hasCustomPrompt="1"/>
          </p:nvPr>
        </p:nvSpPr>
        <p:spPr>
          <a:xfrm>
            <a:off x="3980329" y="5627688"/>
            <a:ext cx="20402084" cy="1230312"/>
          </a:xfrm>
          <a:prstGeom prst="rect">
            <a:avLst/>
          </a:prstGeom>
        </p:spPr>
        <p:txBody>
          <a:bodyPr lIns="91431" tIns="45716" rIns="91431" bIns="45716"/>
          <a:lstStyle>
            <a:lvl1pPr marL="0" indent="0" algn="ctr">
              <a:buNone/>
              <a:defRPr sz="9000">
                <a:solidFill>
                  <a:schemeClr val="accent5"/>
                </a:solidFill>
                <a:latin typeface="+mj-lt"/>
              </a:defRPr>
            </a:lvl1pPr>
            <a:lvl2pPr marL="914262" indent="0">
              <a:buNone/>
              <a:defRPr/>
            </a:lvl2pPr>
          </a:lstStyle>
          <a:p>
            <a:pPr lvl="0"/>
            <a:r>
              <a:rPr lang="nl-NL" dirty="0"/>
              <a:t>Quote </a:t>
            </a:r>
            <a:r>
              <a:rPr lang="nl-NL" dirty="0" err="1"/>
              <a:t>Enovation</a:t>
            </a:r>
            <a:endParaRPr lang="nl-NL" dirty="0"/>
          </a:p>
        </p:txBody>
      </p:sp>
    </p:spTree>
    <p:extLst>
      <p:ext uri="{BB962C8B-B14F-4D97-AF65-F5344CB8AC3E}">
        <p14:creationId xmlns:p14="http://schemas.microsoft.com/office/powerpoint/2010/main" val="468700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eelden met onderschrift">
    <p:spTree>
      <p:nvGrpSpPr>
        <p:cNvPr id="1" name=""/>
        <p:cNvGrpSpPr/>
        <p:nvPr/>
      </p:nvGrpSpPr>
      <p:grpSpPr>
        <a:xfrm>
          <a:off x="0" y="0"/>
          <a:ext cx="0" cy="0"/>
          <a:chOff x="0" y="0"/>
          <a:chExt cx="0" cy="0"/>
        </a:xfrm>
      </p:grpSpPr>
      <p:sp>
        <p:nvSpPr>
          <p:cNvPr id="11" name="Tijdelijke aanduiding voor afbeelding 7">
            <a:extLst>
              <a:ext uri="{FF2B5EF4-FFF2-40B4-BE49-F238E27FC236}">
                <a16:creationId xmlns="" xmlns:a16="http://schemas.microsoft.com/office/drawing/2014/main" id="{312A3949-3D8D-EC49-BBE7-D0CFB428D7A3}"/>
              </a:ext>
            </a:extLst>
          </p:cNvPr>
          <p:cNvSpPr>
            <a:spLocks noGrp="1"/>
          </p:cNvSpPr>
          <p:nvPr>
            <p:ph type="pic" sz="quarter" idx="11" hasCustomPrompt="1"/>
          </p:nvPr>
        </p:nvSpPr>
        <p:spPr>
          <a:xfrm>
            <a:off x="4784401" y="4029877"/>
            <a:ext cx="9020077" cy="5821986"/>
          </a:xfrm>
          <a:prstGeom prst="rect">
            <a:avLst/>
          </a:prstGeom>
        </p:spPr>
        <p:txBody>
          <a:bodyPr lIns="91431" tIns="45716" rIns="91431" bIns="45716"/>
          <a:lstStyle>
            <a:lvl1pPr marL="0" indent="0">
              <a:buNone/>
              <a:defRPr/>
            </a:lvl1pPr>
          </a:lstStyle>
          <a:p>
            <a:r>
              <a:rPr lang="nl-NL" dirty="0"/>
              <a:t>  </a:t>
            </a:r>
          </a:p>
        </p:txBody>
      </p:sp>
      <p:sp>
        <p:nvSpPr>
          <p:cNvPr id="13" name="Tijdelijke aanduiding voor afbeelding 7">
            <a:extLst>
              <a:ext uri="{FF2B5EF4-FFF2-40B4-BE49-F238E27FC236}">
                <a16:creationId xmlns="" xmlns:a16="http://schemas.microsoft.com/office/drawing/2014/main" id="{DD4E7851-D45D-6F41-B1D5-9A8946C5464D}"/>
              </a:ext>
            </a:extLst>
          </p:cNvPr>
          <p:cNvSpPr>
            <a:spLocks noGrp="1"/>
          </p:cNvSpPr>
          <p:nvPr>
            <p:ph type="pic" sz="quarter" idx="12" hasCustomPrompt="1"/>
          </p:nvPr>
        </p:nvSpPr>
        <p:spPr>
          <a:xfrm>
            <a:off x="14601600" y="4014465"/>
            <a:ext cx="9020077" cy="5821986"/>
          </a:xfrm>
          <a:prstGeom prst="rect">
            <a:avLst/>
          </a:prstGeom>
        </p:spPr>
        <p:txBody>
          <a:bodyPr lIns="91431" tIns="45716" rIns="91431" bIns="45716"/>
          <a:lstStyle>
            <a:lvl1pPr marL="0" indent="0">
              <a:buNone/>
              <a:defRPr/>
            </a:lvl1pPr>
          </a:lstStyle>
          <a:p>
            <a:r>
              <a:rPr lang="nl-NL" dirty="0"/>
              <a:t>     </a:t>
            </a:r>
          </a:p>
        </p:txBody>
      </p:sp>
      <p:sp>
        <p:nvSpPr>
          <p:cNvPr id="7" name="Tijdelijke aanduiding voor tekst 5">
            <a:extLst>
              <a:ext uri="{FF2B5EF4-FFF2-40B4-BE49-F238E27FC236}">
                <a16:creationId xmlns="" xmlns:a16="http://schemas.microsoft.com/office/drawing/2014/main" id="{734F40B3-8EFE-0C43-B68D-1307C942213D}"/>
              </a:ext>
            </a:extLst>
          </p:cNvPr>
          <p:cNvSpPr>
            <a:spLocks noGrp="1"/>
          </p:cNvSpPr>
          <p:nvPr>
            <p:ph type="body" sz="quarter" idx="10" hasCustomPrompt="1"/>
          </p:nvPr>
        </p:nvSpPr>
        <p:spPr>
          <a:xfrm>
            <a:off x="4784401" y="1602003"/>
            <a:ext cx="18720000"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De titel van deze slide</a:t>
            </a:r>
          </a:p>
        </p:txBody>
      </p:sp>
      <p:sp>
        <p:nvSpPr>
          <p:cNvPr id="8" name="Tijdelijke aanduiding voor tekst 3">
            <a:extLst>
              <a:ext uri="{FF2B5EF4-FFF2-40B4-BE49-F238E27FC236}">
                <a16:creationId xmlns="" xmlns:a16="http://schemas.microsoft.com/office/drawing/2014/main" id="{AD6004C5-AF56-8944-9B40-31AFC3196213}"/>
              </a:ext>
            </a:extLst>
          </p:cNvPr>
          <p:cNvSpPr>
            <a:spLocks noGrp="1"/>
          </p:cNvSpPr>
          <p:nvPr>
            <p:ph type="body" sz="quarter" idx="13" hasCustomPrompt="1"/>
          </p:nvPr>
        </p:nvSpPr>
        <p:spPr>
          <a:xfrm>
            <a:off x="4784401" y="10008000"/>
            <a:ext cx="9030340" cy="2611908"/>
          </a:xfrm>
          <a:prstGeom prst="rect">
            <a:avLst/>
          </a:prstGeom>
        </p:spPr>
        <p:txBody>
          <a:bodyPr lIns="0" tIns="0" rIns="0" bIns="0"/>
          <a:lstStyle>
            <a:lvl1pPr marL="0" indent="0">
              <a:lnSpc>
                <a:spcPts val="5400"/>
              </a:lnSpc>
              <a:spcBef>
                <a:spcPts val="0"/>
              </a:spcBef>
              <a:buNone/>
              <a:defRPr sz="4000" b="1" i="0">
                <a:solidFill>
                  <a:schemeClr val="accent5"/>
                </a:solidFill>
                <a:latin typeface="Source Sans Pro Semibold" panose="020B0503030403020204" pitchFamily="34" charset="77"/>
              </a:defRPr>
            </a:lvl1pPr>
          </a:lstStyle>
          <a:p>
            <a:r>
              <a:rPr lang="nl-NL" dirty="0"/>
              <a:t>Foto onderschrift</a:t>
            </a:r>
          </a:p>
        </p:txBody>
      </p:sp>
      <p:sp>
        <p:nvSpPr>
          <p:cNvPr id="10" name="Tijdelijke aanduiding voor tekst 3">
            <a:extLst>
              <a:ext uri="{FF2B5EF4-FFF2-40B4-BE49-F238E27FC236}">
                <a16:creationId xmlns="" xmlns:a16="http://schemas.microsoft.com/office/drawing/2014/main" id="{62B3E210-9B8C-8648-BD92-E640E1EB419F}"/>
              </a:ext>
            </a:extLst>
          </p:cNvPr>
          <p:cNvSpPr>
            <a:spLocks noGrp="1"/>
          </p:cNvSpPr>
          <p:nvPr>
            <p:ph type="body" sz="quarter" idx="14" hasCustomPrompt="1"/>
          </p:nvPr>
        </p:nvSpPr>
        <p:spPr>
          <a:xfrm>
            <a:off x="14601602" y="10007596"/>
            <a:ext cx="9030340" cy="2611908"/>
          </a:xfrm>
          <a:prstGeom prst="rect">
            <a:avLst/>
          </a:prstGeom>
        </p:spPr>
        <p:txBody>
          <a:bodyPr lIns="0" tIns="0" rIns="0" bIns="0"/>
          <a:lstStyle>
            <a:lvl1pPr marL="0" indent="0">
              <a:lnSpc>
                <a:spcPts val="5400"/>
              </a:lnSpc>
              <a:spcBef>
                <a:spcPts val="0"/>
              </a:spcBef>
              <a:buNone/>
              <a:defRPr sz="4000" b="1" i="0">
                <a:solidFill>
                  <a:schemeClr val="accent5"/>
                </a:solidFill>
                <a:latin typeface="Source Sans Pro Semibold" panose="020B0503030403020204" pitchFamily="34" charset="77"/>
              </a:defRPr>
            </a:lvl1pPr>
          </a:lstStyle>
          <a:p>
            <a:r>
              <a:rPr lang="nl-NL" dirty="0"/>
              <a:t>Foto onderschrift</a:t>
            </a:r>
          </a:p>
        </p:txBody>
      </p:sp>
    </p:spTree>
    <p:extLst>
      <p:ext uri="{BB962C8B-B14F-4D97-AF65-F5344CB8AC3E}">
        <p14:creationId xmlns:p14="http://schemas.microsoft.com/office/powerpoint/2010/main" val="2071210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m met bullets">
    <p:spTree>
      <p:nvGrpSpPr>
        <p:cNvPr id="1" name=""/>
        <p:cNvGrpSpPr/>
        <p:nvPr/>
      </p:nvGrpSpPr>
      <p:grpSpPr>
        <a:xfrm>
          <a:off x="0" y="0"/>
          <a:ext cx="0" cy="0"/>
          <a:chOff x="0" y="0"/>
          <a:chExt cx="0" cy="0"/>
        </a:xfrm>
      </p:grpSpPr>
      <p:sp>
        <p:nvSpPr>
          <p:cNvPr id="6" name="Tijdelijke aanduiding voor tekst 5">
            <a:extLst>
              <a:ext uri="{FF2B5EF4-FFF2-40B4-BE49-F238E27FC236}">
                <a16:creationId xmlns="" xmlns:a16="http://schemas.microsoft.com/office/drawing/2014/main" id="{4E6C9535-CED6-7B43-A631-091BC51A96CF}"/>
              </a:ext>
            </a:extLst>
          </p:cNvPr>
          <p:cNvSpPr>
            <a:spLocks noGrp="1"/>
          </p:cNvSpPr>
          <p:nvPr>
            <p:ph type="body" sz="quarter" idx="10" hasCustomPrompt="1"/>
          </p:nvPr>
        </p:nvSpPr>
        <p:spPr>
          <a:xfrm>
            <a:off x="4784401" y="1602003"/>
            <a:ext cx="15120000"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Titel van deze slide</a:t>
            </a:r>
          </a:p>
        </p:txBody>
      </p:sp>
      <p:sp>
        <p:nvSpPr>
          <p:cNvPr id="5" name="Tijdelijke aanduiding voor tekst 4">
            <a:extLst>
              <a:ext uri="{FF2B5EF4-FFF2-40B4-BE49-F238E27FC236}">
                <a16:creationId xmlns="" xmlns:a16="http://schemas.microsoft.com/office/drawing/2014/main" id="{F76CD0CE-1F24-46BB-B354-26CFECB56003}"/>
              </a:ext>
            </a:extLst>
          </p:cNvPr>
          <p:cNvSpPr>
            <a:spLocks noGrp="1"/>
          </p:cNvSpPr>
          <p:nvPr>
            <p:ph type="body" sz="quarter" idx="12"/>
          </p:nvPr>
        </p:nvSpPr>
        <p:spPr>
          <a:xfrm>
            <a:off x="4784725" y="3105153"/>
            <a:ext cx="15120000" cy="9079230"/>
          </a:xfrm>
          <a:prstGeom prst="rect">
            <a:avLst/>
          </a:prstGeom>
        </p:spPr>
        <p:txBody>
          <a:bodyPr lIns="0" tIns="0" rIns="0" bIns="0"/>
          <a:lstStyle>
            <a:lvl1pPr marL="539947" indent="-539947">
              <a:lnSpc>
                <a:spcPts val="5400"/>
              </a:lnSpc>
              <a:spcBef>
                <a:spcPts val="0"/>
              </a:spcBef>
              <a:buClr>
                <a:schemeClr val="accent5"/>
              </a:buClr>
              <a:buSzPct val="150000"/>
              <a:buFont typeface="Courier New" panose="02070309020205020404" pitchFamily="49" charset="0"/>
              <a:buChar char="o"/>
              <a:defRPr sz="4000">
                <a:solidFill>
                  <a:schemeClr val="accent5"/>
                </a:solidFill>
                <a:latin typeface="Source Sans Pro" panose="020B0503030403020204" pitchFamily="34" charset="0"/>
                <a:ea typeface="Source Sans Pro" panose="020B0503030403020204" pitchFamily="34" charset="0"/>
              </a:defRPr>
            </a:lvl1pPr>
            <a:lvl2pPr marL="899911" indent="-359964">
              <a:lnSpc>
                <a:spcPts val="5400"/>
              </a:lnSpc>
              <a:spcBef>
                <a:spcPts val="0"/>
              </a:spcBef>
              <a:buSzPct val="100000"/>
              <a:buFont typeface="Symbol" panose="05050102010706020507" pitchFamily="18" charset="2"/>
              <a:buChar char=""/>
              <a:defRPr sz="4000">
                <a:solidFill>
                  <a:schemeClr val="accent5"/>
                </a:solidFill>
                <a:latin typeface="Source Sans Pro" panose="020B0503030403020204" pitchFamily="34" charset="0"/>
                <a:ea typeface="Source Sans Pro" panose="020B0503030403020204" pitchFamily="34" charset="0"/>
              </a:defRPr>
            </a:lvl2pPr>
            <a:lvl3pPr>
              <a:lnSpc>
                <a:spcPts val="5400"/>
              </a:lnSpc>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2581394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mmen met bullets">
    <p:spTree>
      <p:nvGrpSpPr>
        <p:cNvPr id="1" name=""/>
        <p:cNvGrpSpPr/>
        <p:nvPr/>
      </p:nvGrpSpPr>
      <p:grpSpPr>
        <a:xfrm>
          <a:off x="0" y="0"/>
          <a:ext cx="0" cy="0"/>
          <a:chOff x="0" y="0"/>
          <a:chExt cx="0" cy="0"/>
        </a:xfrm>
      </p:grpSpPr>
      <p:sp>
        <p:nvSpPr>
          <p:cNvPr id="6" name="Tijdelijke aanduiding voor tekst 5">
            <a:extLst>
              <a:ext uri="{FF2B5EF4-FFF2-40B4-BE49-F238E27FC236}">
                <a16:creationId xmlns="" xmlns:a16="http://schemas.microsoft.com/office/drawing/2014/main" id="{F5B485E1-4C10-7B49-A7F1-F3BEAD868307}"/>
              </a:ext>
            </a:extLst>
          </p:cNvPr>
          <p:cNvSpPr>
            <a:spLocks noGrp="1"/>
          </p:cNvSpPr>
          <p:nvPr>
            <p:ph type="body" sz="quarter" idx="10" hasCustomPrompt="1"/>
          </p:nvPr>
        </p:nvSpPr>
        <p:spPr>
          <a:xfrm>
            <a:off x="4784399" y="1602003"/>
            <a:ext cx="7668001"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Titel</a:t>
            </a:r>
          </a:p>
        </p:txBody>
      </p:sp>
      <p:sp>
        <p:nvSpPr>
          <p:cNvPr id="7" name="Tijdelijke aanduiding voor tekst 5">
            <a:extLst>
              <a:ext uri="{FF2B5EF4-FFF2-40B4-BE49-F238E27FC236}">
                <a16:creationId xmlns="" xmlns:a16="http://schemas.microsoft.com/office/drawing/2014/main" id="{B80B48C0-935B-BB43-8AA9-4D7471EBA62B}"/>
              </a:ext>
            </a:extLst>
          </p:cNvPr>
          <p:cNvSpPr>
            <a:spLocks noGrp="1"/>
          </p:cNvSpPr>
          <p:nvPr>
            <p:ph type="body" sz="quarter" idx="11" hasCustomPrompt="1"/>
          </p:nvPr>
        </p:nvSpPr>
        <p:spPr>
          <a:xfrm>
            <a:off x="14115739" y="1602003"/>
            <a:ext cx="7668001"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Titel</a:t>
            </a:r>
          </a:p>
        </p:txBody>
      </p:sp>
      <p:sp>
        <p:nvSpPr>
          <p:cNvPr id="8" name="Tijdelijke aanduiding voor tekst 4">
            <a:extLst>
              <a:ext uri="{FF2B5EF4-FFF2-40B4-BE49-F238E27FC236}">
                <a16:creationId xmlns="" xmlns:a16="http://schemas.microsoft.com/office/drawing/2014/main" id="{968FE5FF-2B2C-45FB-98C3-BB3DA8E9C668}"/>
              </a:ext>
            </a:extLst>
          </p:cNvPr>
          <p:cNvSpPr>
            <a:spLocks noGrp="1"/>
          </p:cNvSpPr>
          <p:nvPr>
            <p:ph type="body" sz="quarter" idx="12"/>
          </p:nvPr>
        </p:nvSpPr>
        <p:spPr>
          <a:xfrm>
            <a:off x="4784728" y="3105153"/>
            <a:ext cx="7667675" cy="9079230"/>
          </a:xfrm>
          <a:prstGeom prst="rect">
            <a:avLst/>
          </a:prstGeom>
        </p:spPr>
        <p:txBody>
          <a:bodyPr lIns="0" tIns="0" rIns="0" bIns="0"/>
          <a:lstStyle>
            <a:lvl1pPr marL="539947" indent="-539947">
              <a:lnSpc>
                <a:spcPts val="5400"/>
              </a:lnSpc>
              <a:spcBef>
                <a:spcPts val="0"/>
              </a:spcBef>
              <a:buClr>
                <a:schemeClr val="accent5"/>
              </a:buClr>
              <a:buSzPct val="150000"/>
              <a:buFont typeface="Courier New" panose="02070309020205020404" pitchFamily="49" charset="0"/>
              <a:buChar char="o"/>
              <a:defRPr sz="4000">
                <a:solidFill>
                  <a:schemeClr val="accent5"/>
                </a:solidFill>
                <a:latin typeface="Source Sans Pro" panose="020B0503030403020204" pitchFamily="34" charset="0"/>
                <a:ea typeface="Source Sans Pro" panose="020B0503030403020204" pitchFamily="34" charset="0"/>
              </a:defRPr>
            </a:lvl1pPr>
            <a:lvl2pPr marL="899911" indent="-359964">
              <a:lnSpc>
                <a:spcPts val="5400"/>
              </a:lnSpc>
              <a:spcBef>
                <a:spcPts val="0"/>
              </a:spcBef>
              <a:buSzPct val="100000"/>
              <a:buFont typeface="Symbol" panose="05050102010706020507" pitchFamily="18" charset="2"/>
              <a:buChar char=""/>
              <a:defRPr sz="4000">
                <a:solidFill>
                  <a:schemeClr val="accent5"/>
                </a:solidFill>
                <a:latin typeface="Source Sans Pro" panose="020B0503030403020204" pitchFamily="34" charset="0"/>
                <a:ea typeface="Source Sans Pro" panose="020B0503030403020204" pitchFamily="34" charset="0"/>
              </a:defRPr>
            </a:lvl2pPr>
            <a:lvl3pPr>
              <a:lnSpc>
                <a:spcPts val="5400"/>
              </a:lnSpc>
              <a:defRPr/>
            </a:lvl3pPr>
          </a:lstStyle>
          <a:p>
            <a:pPr lvl="0"/>
            <a:r>
              <a:rPr lang="nl-NL"/>
              <a:t>Tekststijl van het model bewerken</a:t>
            </a:r>
          </a:p>
          <a:p>
            <a:pPr lvl="1"/>
            <a:r>
              <a:rPr lang="nl-NL"/>
              <a:t>Tweede niveau</a:t>
            </a:r>
          </a:p>
          <a:p>
            <a:pPr lvl="2"/>
            <a:r>
              <a:rPr lang="nl-NL"/>
              <a:t>Derde niveau</a:t>
            </a:r>
          </a:p>
        </p:txBody>
      </p:sp>
      <p:sp>
        <p:nvSpPr>
          <p:cNvPr id="9" name="Tijdelijke aanduiding voor tekst 4">
            <a:extLst>
              <a:ext uri="{FF2B5EF4-FFF2-40B4-BE49-F238E27FC236}">
                <a16:creationId xmlns="" xmlns:a16="http://schemas.microsoft.com/office/drawing/2014/main" id="{FD87BA62-B67F-474F-B65B-E174E584AD09}"/>
              </a:ext>
            </a:extLst>
          </p:cNvPr>
          <p:cNvSpPr>
            <a:spLocks noGrp="1"/>
          </p:cNvSpPr>
          <p:nvPr>
            <p:ph type="body" sz="quarter" idx="13"/>
          </p:nvPr>
        </p:nvSpPr>
        <p:spPr>
          <a:xfrm>
            <a:off x="14115739" y="3105153"/>
            <a:ext cx="7668001" cy="9079230"/>
          </a:xfrm>
          <a:prstGeom prst="rect">
            <a:avLst/>
          </a:prstGeom>
        </p:spPr>
        <p:txBody>
          <a:bodyPr lIns="0" tIns="0" rIns="0" bIns="0"/>
          <a:lstStyle>
            <a:lvl1pPr marL="539947" indent="-539947">
              <a:lnSpc>
                <a:spcPts val="5400"/>
              </a:lnSpc>
              <a:spcBef>
                <a:spcPts val="0"/>
              </a:spcBef>
              <a:buClr>
                <a:schemeClr val="accent5"/>
              </a:buClr>
              <a:buSzPct val="150000"/>
              <a:buFont typeface="Courier New" panose="02070309020205020404" pitchFamily="49" charset="0"/>
              <a:buChar char="o"/>
              <a:defRPr sz="4000">
                <a:solidFill>
                  <a:schemeClr val="accent5"/>
                </a:solidFill>
                <a:latin typeface="Source Sans Pro" panose="020B0503030403020204" pitchFamily="34" charset="0"/>
                <a:ea typeface="Source Sans Pro" panose="020B0503030403020204" pitchFamily="34" charset="0"/>
              </a:defRPr>
            </a:lvl1pPr>
            <a:lvl2pPr marL="899911" indent="-359964">
              <a:lnSpc>
                <a:spcPts val="5400"/>
              </a:lnSpc>
              <a:spcBef>
                <a:spcPts val="0"/>
              </a:spcBef>
              <a:buSzPct val="100000"/>
              <a:buFont typeface="Symbol" panose="05050102010706020507" pitchFamily="18" charset="2"/>
              <a:buChar char=""/>
              <a:defRPr sz="4000">
                <a:solidFill>
                  <a:schemeClr val="accent5"/>
                </a:solidFill>
                <a:latin typeface="Source Sans Pro" panose="020B0503030403020204" pitchFamily="34" charset="0"/>
                <a:ea typeface="Source Sans Pro" panose="020B0503030403020204" pitchFamily="34" charset="0"/>
              </a:defRPr>
            </a:lvl2pPr>
            <a:lvl3pPr>
              <a:lnSpc>
                <a:spcPts val="5400"/>
              </a:lnSpc>
              <a:defRPr/>
            </a:lvl3pPr>
          </a:lstStyle>
          <a:p>
            <a:pPr lvl="0"/>
            <a:r>
              <a:rPr lang="nl-NL"/>
              <a:t>Tekststijl van het model bewerken</a:t>
            </a:r>
          </a:p>
          <a:p>
            <a:pPr lvl="1"/>
            <a:r>
              <a:rPr lang="nl-NL"/>
              <a:t>Tweede niveau</a:t>
            </a:r>
          </a:p>
          <a:p>
            <a:pPr lvl="2"/>
            <a:r>
              <a:rPr lang="nl-NL"/>
              <a:t>Derde niveau</a:t>
            </a:r>
          </a:p>
        </p:txBody>
      </p:sp>
    </p:spTree>
    <p:extLst>
      <p:ext uri="{BB962C8B-B14F-4D97-AF65-F5344CB8AC3E}">
        <p14:creationId xmlns:p14="http://schemas.microsoft.com/office/powerpoint/2010/main" val="1298007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kolom met afbeelding rechts">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 xmlns:a16="http://schemas.microsoft.com/office/drawing/2014/main" id="{F65A4DD8-B518-C14C-B9F6-84E6EEA2A566}"/>
              </a:ext>
            </a:extLst>
          </p:cNvPr>
          <p:cNvSpPr>
            <a:spLocks noGrp="1"/>
          </p:cNvSpPr>
          <p:nvPr>
            <p:ph type="pic" sz="quarter" idx="12"/>
          </p:nvPr>
        </p:nvSpPr>
        <p:spPr>
          <a:xfrm>
            <a:off x="13247788" y="-2"/>
            <a:ext cx="11117692" cy="12744000"/>
          </a:xfrm>
          <a:prstGeom prst="rect">
            <a:avLst/>
          </a:prstGeom>
        </p:spPr>
        <p:txBody>
          <a:bodyPr lIns="91431" tIns="45716" rIns="91431" bIns="45716"/>
          <a:lstStyle>
            <a:lvl1pPr marL="0" indent="0">
              <a:buNone/>
              <a:defRPr/>
            </a:lvl1pPr>
          </a:lstStyle>
          <a:p>
            <a:r>
              <a:rPr lang="nl-NL"/>
              <a:t>Klik op het pictogram als u een afbeelding wilt toevoegen</a:t>
            </a:r>
            <a:endParaRPr lang="nl-NL" dirty="0"/>
          </a:p>
        </p:txBody>
      </p:sp>
      <p:sp>
        <p:nvSpPr>
          <p:cNvPr id="6" name="Tijdelijke aanduiding voor tekst 5">
            <a:extLst>
              <a:ext uri="{FF2B5EF4-FFF2-40B4-BE49-F238E27FC236}">
                <a16:creationId xmlns="" xmlns:a16="http://schemas.microsoft.com/office/drawing/2014/main" id="{542D08A7-89A7-8549-87D8-68DE0EA63F50}"/>
              </a:ext>
            </a:extLst>
          </p:cNvPr>
          <p:cNvSpPr>
            <a:spLocks noGrp="1"/>
          </p:cNvSpPr>
          <p:nvPr>
            <p:ph type="body" sz="quarter" idx="10" hasCustomPrompt="1"/>
          </p:nvPr>
        </p:nvSpPr>
        <p:spPr>
          <a:xfrm>
            <a:off x="4784399" y="1621237"/>
            <a:ext cx="7668001" cy="1155834"/>
          </a:xfrm>
          <a:prstGeom prst="rect">
            <a:avLst/>
          </a:prstGeom>
        </p:spPr>
        <p:txBody>
          <a:bodyPr lIns="0" tIns="0" rIns="0" bIns="0"/>
          <a:lstStyle>
            <a:lvl1pPr marL="0" indent="0">
              <a:buNone/>
              <a:defRPr sz="7000" b="1" i="0" spc="0">
                <a:latin typeface="Source Sans Pro Semibold" panose="020B0503030403020204" pitchFamily="34" charset="77"/>
              </a:defRPr>
            </a:lvl1pPr>
          </a:lstStyle>
          <a:p>
            <a:r>
              <a:rPr lang="nl-NL" dirty="0"/>
              <a:t>Titel</a:t>
            </a:r>
          </a:p>
        </p:txBody>
      </p:sp>
      <p:sp>
        <p:nvSpPr>
          <p:cNvPr id="9" name="Tijdelijke aanduiding voor tekst 3">
            <a:extLst>
              <a:ext uri="{FF2B5EF4-FFF2-40B4-BE49-F238E27FC236}">
                <a16:creationId xmlns="" xmlns:a16="http://schemas.microsoft.com/office/drawing/2014/main" id="{018098B7-8DE0-504E-ABB8-7A2ABF107A8D}"/>
              </a:ext>
            </a:extLst>
          </p:cNvPr>
          <p:cNvSpPr>
            <a:spLocks noGrp="1"/>
          </p:cNvSpPr>
          <p:nvPr>
            <p:ph type="body" sz="quarter" idx="13" hasCustomPrompt="1"/>
          </p:nvPr>
        </p:nvSpPr>
        <p:spPr>
          <a:xfrm>
            <a:off x="4784399" y="2976094"/>
            <a:ext cx="7668001" cy="2611908"/>
          </a:xfrm>
          <a:prstGeom prst="rect">
            <a:avLst/>
          </a:prstGeom>
        </p:spPr>
        <p:txBody>
          <a:bodyPr lIns="0" tIns="0" rIns="0" bIns="0"/>
          <a:lstStyle>
            <a:lvl1pPr marL="0" indent="0">
              <a:lnSpc>
                <a:spcPts val="5400"/>
              </a:lnSpc>
              <a:spcBef>
                <a:spcPts val="0"/>
              </a:spcBef>
              <a:buNone/>
              <a:defRPr sz="4000" b="1" i="0">
                <a:solidFill>
                  <a:schemeClr val="accent5"/>
                </a:solidFill>
                <a:latin typeface="Source Sans Pro Semibold" panose="020B0503030403020204" pitchFamily="34" charset="77"/>
              </a:defRPr>
            </a:lvl1pPr>
          </a:lstStyle>
          <a:p>
            <a:r>
              <a:rPr lang="nl-NL" dirty="0"/>
              <a:t>Inleiding tekst</a:t>
            </a:r>
          </a:p>
        </p:txBody>
      </p:sp>
      <p:sp>
        <p:nvSpPr>
          <p:cNvPr id="10" name="Tijdelijke aanduiding voor tekst 3">
            <a:extLst>
              <a:ext uri="{FF2B5EF4-FFF2-40B4-BE49-F238E27FC236}">
                <a16:creationId xmlns="" xmlns:a16="http://schemas.microsoft.com/office/drawing/2014/main" id="{DC8EDBF1-F2A6-F34E-8A33-5E561E36A855}"/>
              </a:ext>
            </a:extLst>
          </p:cNvPr>
          <p:cNvSpPr>
            <a:spLocks noGrp="1"/>
          </p:cNvSpPr>
          <p:nvPr>
            <p:ph type="body" sz="quarter" idx="14"/>
          </p:nvPr>
        </p:nvSpPr>
        <p:spPr>
          <a:xfrm>
            <a:off x="4784399" y="5813305"/>
            <a:ext cx="7668001" cy="6384142"/>
          </a:xfrm>
          <a:prstGeom prst="rect">
            <a:avLst/>
          </a:prstGeom>
        </p:spPr>
        <p:txBody>
          <a:bodyPr lIns="0" tIns="0" rIns="0" bIns="0"/>
          <a:lstStyle>
            <a:lvl1pPr marL="0" indent="0">
              <a:lnSpc>
                <a:spcPts val="5400"/>
              </a:lnSpc>
              <a:spcBef>
                <a:spcPts val="0"/>
              </a:spcBef>
              <a:buNone/>
              <a:defRPr sz="4000" b="0" i="0">
                <a:solidFill>
                  <a:schemeClr val="accent6"/>
                </a:solidFill>
                <a:latin typeface="Source Sans Pro Light" panose="020B0403030403020204" pitchFamily="34" charset="77"/>
              </a:defRPr>
            </a:lvl1pPr>
          </a:lstStyle>
          <a:p>
            <a:pPr lvl="0"/>
            <a:r>
              <a:rPr lang="nl-NL"/>
              <a:t>Tekststijl van het model bewerken</a:t>
            </a:r>
          </a:p>
        </p:txBody>
      </p:sp>
    </p:spTree>
    <p:extLst>
      <p:ext uri="{BB962C8B-B14F-4D97-AF65-F5344CB8AC3E}">
        <p14:creationId xmlns:p14="http://schemas.microsoft.com/office/powerpoint/2010/main" val="4269349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 xmlns:a16="http://schemas.microsoft.com/office/drawing/2014/main" id="{FEE8AF0E-4501-DB44-A471-D12251D84E37}"/>
              </a:ext>
            </a:extLst>
          </p:cNvPr>
          <p:cNvSpPr/>
          <p:nvPr userDrawn="1"/>
        </p:nvSpPr>
        <p:spPr>
          <a:xfrm>
            <a:off x="3" y="12765745"/>
            <a:ext cx="24382415" cy="9502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r"/>
            <a:endParaRPr lang="nl-NL" dirty="0"/>
          </a:p>
        </p:txBody>
      </p:sp>
      <p:pic>
        <p:nvPicPr>
          <p:cNvPr id="4" name="Graphic 3">
            <a:extLst>
              <a:ext uri="{FF2B5EF4-FFF2-40B4-BE49-F238E27FC236}">
                <a16:creationId xmlns="" xmlns:a16="http://schemas.microsoft.com/office/drawing/2014/main" id="{50DBAB89-82DE-E448-8A0C-1732D205EDC1}"/>
              </a:ext>
            </a:extLst>
          </p:cNvPr>
          <p:cNvPicPr>
            <a:picLocks noChangeAspect="1"/>
          </p:cNvPicPr>
          <p:nvPr userDrawn="1"/>
        </p:nvPicPr>
        <p:blipFill>
          <a:blip r:embed="rId12">
            <a:extLst>
              <a:ext uri="{96DAC541-7B7A-43D3-8B79-37D633B846F1}">
                <asvg:svgBlip xmlns="" xmlns:asvg="http://schemas.microsoft.com/office/drawing/2016/SVG/main" r:embed="rId14"/>
              </a:ext>
            </a:extLst>
          </a:blip>
          <a:stretch>
            <a:fillRect/>
          </a:stretch>
        </p:blipFill>
        <p:spPr>
          <a:xfrm>
            <a:off x="33252" y="465591"/>
            <a:ext cx="3849253" cy="3849254"/>
          </a:xfrm>
          <a:prstGeom prst="rect">
            <a:avLst/>
          </a:prstGeom>
        </p:spPr>
      </p:pic>
      <p:sp>
        <p:nvSpPr>
          <p:cNvPr id="6" name="Tekstvak 5">
            <a:extLst>
              <a:ext uri="{FF2B5EF4-FFF2-40B4-BE49-F238E27FC236}">
                <a16:creationId xmlns="" xmlns:a16="http://schemas.microsoft.com/office/drawing/2014/main" id="{77B3CBD6-D1CC-B340-AAC0-D901BC2CB0BB}"/>
              </a:ext>
            </a:extLst>
          </p:cNvPr>
          <p:cNvSpPr txBox="1"/>
          <p:nvPr userDrawn="1"/>
        </p:nvSpPr>
        <p:spPr>
          <a:xfrm>
            <a:off x="33255" y="13001681"/>
            <a:ext cx="3908288" cy="1015662"/>
          </a:xfrm>
          <a:prstGeom prst="rect">
            <a:avLst/>
          </a:prstGeom>
          <a:noFill/>
        </p:spPr>
        <p:txBody>
          <a:bodyPr wrap="square" lIns="91431" tIns="45716" rIns="91431" bIns="45716" rtlCol="0">
            <a:spAutoFit/>
          </a:bodyPr>
          <a:lstStyle/>
          <a:p>
            <a:pPr marL="0" marR="0" lvl="0" indent="0" algn="ctr" defTabSz="1828529" rtl="0" eaLnBrk="1" fontAlgn="auto" latinLnBrk="0" hangingPunct="1">
              <a:lnSpc>
                <a:spcPct val="100000"/>
              </a:lnSpc>
              <a:spcBef>
                <a:spcPts val="0"/>
              </a:spcBef>
              <a:spcAft>
                <a:spcPts val="0"/>
              </a:spcAft>
              <a:buClrTx/>
              <a:buSzTx/>
              <a:buFontTx/>
              <a:buNone/>
              <a:tabLst/>
              <a:defRPr/>
            </a:pPr>
            <a:r>
              <a:rPr lang="nl-NL" sz="2400" b="0" i="0" kern="1200" dirty="0" smtClean="0">
                <a:solidFill>
                  <a:schemeClr val="accent5"/>
                </a:solidFill>
                <a:effectLst/>
                <a:latin typeface="Source Sans Pro" panose="020B0503030403020204" pitchFamily="34" charset="77"/>
                <a:ea typeface="+mn-ea"/>
                <a:cs typeface="+mn-cs"/>
              </a:rPr>
              <a:t>www.enovationgroup.com</a:t>
            </a:r>
            <a:endParaRPr lang="nl-NL" sz="2400" b="0" i="0" kern="1200" dirty="0">
              <a:solidFill>
                <a:schemeClr val="accent5"/>
              </a:solidFill>
              <a:effectLst/>
              <a:latin typeface="Source Sans Pro" panose="020B0503030403020204" pitchFamily="34" charset="77"/>
              <a:ea typeface="+mn-ea"/>
              <a:cs typeface="+mn-cs"/>
            </a:endParaRPr>
          </a:p>
          <a:p>
            <a:endParaRPr lang="nl-NL" dirty="0"/>
          </a:p>
        </p:txBody>
      </p:sp>
      <p:sp>
        <p:nvSpPr>
          <p:cNvPr id="7" name="Tekstvak 6">
            <a:extLst>
              <a:ext uri="{FF2B5EF4-FFF2-40B4-BE49-F238E27FC236}">
                <a16:creationId xmlns="" xmlns:a16="http://schemas.microsoft.com/office/drawing/2014/main" id="{48E01D9F-2D00-0C4B-B009-5B7E8008F564}"/>
              </a:ext>
            </a:extLst>
          </p:cNvPr>
          <p:cNvSpPr txBox="1"/>
          <p:nvPr userDrawn="1"/>
        </p:nvSpPr>
        <p:spPr>
          <a:xfrm>
            <a:off x="555814" y="9646026"/>
            <a:ext cx="3326687" cy="2851696"/>
          </a:xfrm>
          <a:prstGeom prst="rect">
            <a:avLst/>
          </a:prstGeom>
          <a:noFill/>
        </p:spPr>
        <p:txBody>
          <a:bodyPr wrap="square" lIns="91431" tIns="45716" rIns="91431" bIns="45716" rtlCol="0" anchor="b" anchorCtr="0">
            <a:noAutofit/>
          </a:bodyPr>
          <a:lstStyle/>
          <a:p>
            <a:pPr marL="0" marR="0" lvl="0" indent="0" algn="l" defTabSz="1828529" rtl="0" eaLnBrk="1" fontAlgn="auto" latinLnBrk="0" hangingPunct="1">
              <a:lnSpc>
                <a:spcPct val="100000"/>
              </a:lnSpc>
              <a:spcBef>
                <a:spcPts val="0"/>
              </a:spcBef>
              <a:spcAft>
                <a:spcPts val="0"/>
              </a:spcAft>
              <a:buClrTx/>
              <a:buSzTx/>
              <a:buFontTx/>
              <a:buNone/>
              <a:tabLst/>
              <a:defRPr/>
            </a:pPr>
            <a:endParaRPr lang="nl-NL" sz="2400" b="0" i="0" kern="1200" dirty="0">
              <a:solidFill>
                <a:schemeClr val="tx1"/>
              </a:solidFill>
              <a:effectLst/>
              <a:latin typeface="Source Sans Pro Light" panose="020B0403030403020204" pitchFamily="34" charset="77"/>
              <a:ea typeface="+mn-ea"/>
              <a:cs typeface="+mn-cs"/>
            </a:endParaRPr>
          </a:p>
        </p:txBody>
      </p:sp>
      <p:cxnSp>
        <p:nvCxnSpPr>
          <p:cNvPr id="10" name="Rechte verbindingslijn 9">
            <a:extLst>
              <a:ext uri="{FF2B5EF4-FFF2-40B4-BE49-F238E27FC236}">
                <a16:creationId xmlns="" xmlns:a16="http://schemas.microsoft.com/office/drawing/2014/main" id="{F5E68B55-B70E-3D4B-B675-888FADAD409D}"/>
              </a:ext>
            </a:extLst>
          </p:cNvPr>
          <p:cNvCxnSpPr/>
          <p:nvPr userDrawn="1"/>
        </p:nvCxnSpPr>
        <p:spPr>
          <a:xfrm>
            <a:off x="3936292" y="950260"/>
            <a:ext cx="0" cy="1181548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 xmlns:a16="http://schemas.microsoft.com/office/drawing/2014/main" id="{AB0EE9FC-75FC-184A-87F2-D20C4613FCD4}"/>
              </a:ext>
            </a:extLst>
          </p:cNvPr>
          <p:cNvCxnSpPr>
            <a:cxnSpLocks/>
          </p:cNvCxnSpPr>
          <p:nvPr userDrawn="1"/>
        </p:nvCxnSpPr>
        <p:spPr>
          <a:xfrm>
            <a:off x="23536934" y="13067240"/>
            <a:ext cx="0" cy="279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 xmlns:a16="http://schemas.microsoft.com/office/drawing/2014/main" id="{DCA15E04-C0F3-6C48-8404-C2D249A22763}"/>
              </a:ext>
            </a:extLst>
          </p:cNvPr>
          <p:cNvSpPr txBox="1"/>
          <p:nvPr userDrawn="1"/>
        </p:nvSpPr>
        <p:spPr>
          <a:xfrm>
            <a:off x="23627688" y="13061832"/>
            <a:ext cx="662013" cy="369332"/>
          </a:xfrm>
          <a:prstGeom prst="rect">
            <a:avLst/>
          </a:prstGeom>
          <a:noFill/>
        </p:spPr>
        <p:txBody>
          <a:bodyPr wrap="square" lIns="0" tIns="0" rIns="0" bIns="0" rtlCol="0">
            <a:spAutoFit/>
          </a:bodyPr>
          <a:lstStyle/>
          <a:p>
            <a:fld id="{E77A6653-5791-E744-9C73-FAD11ABC8009}" type="slidenum">
              <a:rPr lang="nl-NL" sz="2400" b="0" i="0" smtClean="0">
                <a:solidFill>
                  <a:srgbClr val="FFFFFF"/>
                </a:solidFill>
                <a:latin typeface="Source Sans Pro" panose="020B0503030403020204" pitchFamily="34" charset="77"/>
              </a:rPr>
              <a:t>‹#›</a:t>
            </a:fld>
            <a:endParaRPr lang="nl-NL" sz="2400" b="0" i="0" dirty="0">
              <a:solidFill>
                <a:srgbClr val="FFFFFF"/>
              </a:solidFill>
              <a:latin typeface="Source Sans Pro" panose="020B0503030403020204" pitchFamily="34" charset="77"/>
            </a:endParaRPr>
          </a:p>
        </p:txBody>
      </p:sp>
      <p:sp>
        <p:nvSpPr>
          <p:cNvPr id="2" name="Tekstvak 1">
            <a:extLst>
              <a:ext uri="{FF2B5EF4-FFF2-40B4-BE49-F238E27FC236}">
                <a16:creationId xmlns="" xmlns:a16="http://schemas.microsoft.com/office/drawing/2014/main" id="{D3E21E7C-E0FE-9145-8EB2-23E78F423479}"/>
              </a:ext>
            </a:extLst>
          </p:cNvPr>
          <p:cNvSpPr txBox="1"/>
          <p:nvPr userDrawn="1"/>
        </p:nvSpPr>
        <p:spPr>
          <a:xfrm>
            <a:off x="-3516923" y="35173"/>
            <a:ext cx="3516923" cy="6124754"/>
          </a:xfrm>
          <a:prstGeom prst="rect">
            <a:avLst/>
          </a:prstGeom>
          <a:noFill/>
        </p:spPr>
        <p:txBody>
          <a:bodyPr wrap="square" lIns="91431" tIns="45716" rIns="91431" bIns="45716" rtlCol="0">
            <a:spAutoFit/>
          </a:bodyPr>
          <a:lstStyle/>
          <a:p>
            <a:r>
              <a:rPr lang="nl-NL" sz="2800" b="1" i="0" dirty="0">
                <a:latin typeface="Source Sans Pro" panose="020B0503030403020204" pitchFamily="34" charset="77"/>
              </a:rPr>
              <a:t>Wijzigen titel/datum:</a:t>
            </a:r>
          </a:p>
          <a:p>
            <a:pPr marL="365090" indent="-365090">
              <a:buFont typeface="+mj-lt"/>
              <a:buAutoNum type="arabicPeriod"/>
              <a:tabLst/>
            </a:pPr>
            <a:r>
              <a:rPr lang="nl-NL" sz="2800" b="0" i="0" dirty="0">
                <a:latin typeface="Source Sans Pro" panose="020B0503030403020204" pitchFamily="34" charset="77"/>
              </a:rPr>
              <a:t>Klik op beeld</a:t>
            </a:r>
          </a:p>
          <a:p>
            <a:pPr marL="365090" indent="-365090">
              <a:buFont typeface="+mj-lt"/>
              <a:buAutoNum type="arabicPeriod"/>
              <a:tabLst/>
            </a:pPr>
            <a:r>
              <a:rPr lang="nl-NL" sz="2800" b="0" i="0" dirty="0">
                <a:latin typeface="Source Sans Pro" panose="020B0503030403020204" pitchFamily="34" charset="77"/>
              </a:rPr>
              <a:t>Klik op </a:t>
            </a:r>
            <a:r>
              <a:rPr lang="nl-NL" sz="2800" b="0" i="0" dirty="0" err="1">
                <a:latin typeface="Source Sans Pro" panose="020B0503030403020204" pitchFamily="34" charset="77"/>
              </a:rPr>
              <a:t>diamodel</a:t>
            </a:r>
            <a:endParaRPr lang="nl-NL" sz="2800" b="0" i="0" dirty="0">
              <a:latin typeface="Source Sans Pro" panose="020B0503030403020204" pitchFamily="34" charset="77"/>
            </a:endParaRPr>
          </a:p>
          <a:p>
            <a:pPr marL="365090" indent="-365090">
              <a:buFont typeface="+mj-lt"/>
              <a:buAutoNum type="arabicPeriod"/>
              <a:tabLst/>
            </a:pPr>
            <a:r>
              <a:rPr lang="nl-NL" sz="2800" b="0" i="0" dirty="0" err="1">
                <a:latin typeface="Source Sans Pro" panose="020B0503030403020204" pitchFamily="34" charset="77"/>
              </a:rPr>
              <a:t>Scroll</a:t>
            </a:r>
            <a:r>
              <a:rPr lang="nl-NL" sz="2800" b="0" i="0" dirty="0">
                <a:latin typeface="Source Sans Pro" panose="020B0503030403020204" pitchFamily="34" charset="77"/>
              </a:rPr>
              <a:t> naar de bovenste masterslide</a:t>
            </a:r>
          </a:p>
          <a:p>
            <a:pPr marL="365090" indent="-365090">
              <a:buFont typeface="+mj-lt"/>
              <a:buAutoNum type="arabicPeriod"/>
              <a:tabLst/>
            </a:pPr>
            <a:r>
              <a:rPr lang="nl-NL" sz="2800" b="0" i="0" dirty="0">
                <a:latin typeface="Source Sans Pro" panose="020B0503030403020204" pitchFamily="34" charset="77"/>
              </a:rPr>
              <a:t>Wijzig de tekst van de titel/datum</a:t>
            </a:r>
          </a:p>
          <a:p>
            <a:pPr marL="365090" indent="-365090">
              <a:buFont typeface="+mj-lt"/>
              <a:buAutoNum type="arabicPeriod"/>
              <a:tabLst/>
            </a:pPr>
            <a:r>
              <a:rPr lang="nl-NL" sz="2800" b="0" i="0" dirty="0">
                <a:latin typeface="Source Sans Pro" panose="020B0503030403020204" pitchFamily="34" charset="77"/>
              </a:rPr>
              <a:t>Klik op </a:t>
            </a:r>
            <a:r>
              <a:rPr lang="nl-NL" sz="2800" b="0" i="0" dirty="0" err="1">
                <a:latin typeface="Source Sans Pro" panose="020B0503030403020204" pitchFamily="34" charset="77"/>
              </a:rPr>
              <a:t>diamodel</a:t>
            </a:r>
            <a:r>
              <a:rPr lang="nl-NL" sz="2800" b="0" i="0" dirty="0">
                <a:latin typeface="Source Sans Pro" panose="020B0503030403020204" pitchFamily="34" charset="77"/>
              </a:rPr>
              <a:t> bovenin het menu</a:t>
            </a:r>
          </a:p>
          <a:p>
            <a:pPr marL="365090" indent="-365090">
              <a:buFont typeface="+mj-lt"/>
              <a:buAutoNum type="arabicPeriod"/>
              <a:tabLst/>
            </a:pPr>
            <a:r>
              <a:rPr lang="nl-NL" sz="2800" b="0" i="0" dirty="0">
                <a:latin typeface="Source Sans Pro" panose="020B0503030403020204" pitchFamily="34" charset="77"/>
              </a:rPr>
              <a:t>Klik op modelweergave sluiten.</a:t>
            </a:r>
          </a:p>
          <a:p>
            <a:pPr marL="742877" indent="-742877">
              <a:buFont typeface="+mj-lt"/>
              <a:buAutoNum type="arabicPeriod"/>
            </a:pPr>
            <a:endParaRPr lang="nl-NL" sz="2800" b="0" i="0" dirty="0">
              <a:latin typeface="Source Sans Pro" panose="020B0503030403020204" pitchFamily="34" charset="77"/>
            </a:endParaRPr>
          </a:p>
        </p:txBody>
      </p:sp>
    </p:spTree>
    <p:extLst>
      <p:ext uri="{BB962C8B-B14F-4D97-AF65-F5344CB8AC3E}">
        <p14:creationId xmlns:p14="http://schemas.microsoft.com/office/powerpoint/2010/main" val="28830728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9" r:id="rId5"/>
    <p:sldLayoutId id="2147483671" r:id="rId6"/>
    <p:sldLayoutId id="2147483672" r:id="rId7"/>
    <p:sldLayoutId id="2147483670" r:id="rId8"/>
    <p:sldLayoutId id="2147483673" r:id="rId9"/>
    <p:sldLayoutId id="2147483674" r:id="rId1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182852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33" indent="-457133" algn="l" defTabSz="182852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395" indent="-457133" algn="l" defTabSz="182852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658" indent="-457133" algn="l" defTabSz="182852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9920" indent="-457133" algn="l" defTabSz="182852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182" indent="-457133" algn="l" defTabSz="182852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449" indent="-457133" algn="l" defTabSz="182852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711" indent="-457133" algn="l" defTabSz="182852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973" indent="-457133" algn="l" defTabSz="182852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235" indent="-457133" algn="l" defTabSz="182852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529" rtl="0" eaLnBrk="1" latinLnBrk="0" hangingPunct="1">
        <a:defRPr sz="3600" kern="1200">
          <a:solidFill>
            <a:schemeClr val="tx1"/>
          </a:solidFill>
          <a:latin typeface="+mn-lt"/>
          <a:ea typeface="+mn-ea"/>
          <a:cs typeface="+mn-cs"/>
        </a:defRPr>
      </a:lvl1pPr>
      <a:lvl2pPr marL="914262" algn="l" defTabSz="1828529" rtl="0" eaLnBrk="1" latinLnBrk="0" hangingPunct="1">
        <a:defRPr sz="3600" kern="1200">
          <a:solidFill>
            <a:schemeClr val="tx1"/>
          </a:solidFill>
          <a:latin typeface="+mn-lt"/>
          <a:ea typeface="+mn-ea"/>
          <a:cs typeface="+mn-cs"/>
        </a:defRPr>
      </a:lvl2pPr>
      <a:lvl3pPr marL="1828529" algn="l" defTabSz="1828529" rtl="0" eaLnBrk="1" latinLnBrk="0" hangingPunct="1">
        <a:defRPr sz="3600" kern="1200">
          <a:solidFill>
            <a:schemeClr val="tx1"/>
          </a:solidFill>
          <a:latin typeface="+mn-lt"/>
          <a:ea typeface="+mn-ea"/>
          <a:cs typeface="+mn-cs"/>
        </a:defRPr>
      </a:lvl3pPr>
      <a:lvl4pPr marL="2742791" algn="l" defTabSz="1828529" rtl="0" eaLnBrk="1" latinLnBrk="0" hangingPunct="1">
        <a:defRPr sz="3600" kern="1200">
          <a:solidFill>
            <a:schemeClr val="tx1"/>
          </a:solidFill>
          <a:latin typeface="+mn-lt"/>
          <a:ea typeface="+mn-ea"/>
          <a:cs typeface="+mn-cs"/>
        </a:defRPr>
      </a:lvl4pPr>
      <a:lvl5pPr marL="3657053" algn="l" defTabSz="1828529" rtl="0" eaLnBrk="1" latinLnBrk="0" hangingPunct="1">
        <a:defRPr sz="3600" kern="1200">
          <a:solidFill>
            <a:schemeClr val="tx1"/>
          </a:solidFill>
          <a:latin typeface="+mn-lt"/>
          <a:ea typeface="+mn-ea"/>
          <a:cs typeface="+mn-cs"/>
        </a:defRPr>
      </a:lvl5pPr>
      <a:lvl6pPr marL="4571315" algn="l" defTabSz="1828529" rtl="0" eaLnBrk="1" latinLnBrk="0" hangingPunct="1">
        <a:defRPr sz="3600" kern="1200">
          <a:solidFill>
            <a:schemeClr val="tx1"/>
          </a:solidFill>
          <a:latin typeface="+mn-lt"/>
          <a:ea typeface="+mn-ea"/>
          <a:cs typeface="+mn-cs"/>
        </a:defRPr>
      </a:lvl6pPr>
      <a:lvl7pPr marL="5485578" algn="l" defTabSz="1828529" rtl="0" eaLnBrk="1" latinLnBrk="0" hangingPunct="1">
        <a:defRPr sz="3600" kern="1200">
          <a:solidFill>
            <a:schemeClr val="tx1"/>
          </a:solidFill>
          <a:latin typeface="+mn-lt"/>
          <a:ea typeface="+mn-ea"/>
          <a:cs typeface="+mn-cs"/>
        </a:defRPr>
      </a:lvl7pPr>
      <a:lvl8pPr marL="6399840" algn="l" defTabSz="1828529" rtl="0" eaLnBrk="1" latinLnBrk="0" hangingPunct="1">
        <a:defRPr sz="3600" kern="1200">
          <a:solidFill>
            <a:schemeClr val="tx1"/>
          </a:solidFill>
          <a:latin typeface="+mn-lt"/>
          <a:ea typeface="+mn-ea"/>
          <a:cs typeface="+mn-cs"/>
        </a:defRPr>
      </a:lvl8pPr>
      <a:lvl9pPr marL="7314102" algn="l" defTabSz="1828529"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260859"/>
      </p:ext>
    </p:extLst>
  </p:cSld>
  <p:clrMap bg1="lt1" tx1="dk1" bg2="lt2" tx2="dk2" accent1="accent1" accent2="accent2" accent3="accent3" accent4="accent4" accent5="accent5" accent6="accent6" hlink="hlink" folHlink="folHlink"/>
  <p:sldLayoutIdLst>
    <p:sldLayoutId id="2147483661" r:id="rId1"/>
    <p:sldLayoutId id="2147483675"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9143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2" indent="-228579" algn="l" defTabSz="9143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7" indent="-228579" algn="l" defTabSz="9143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8"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9"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08" rtl="0" eaLnBrk="1" latinLnBrk="0" hangingPunct="1">
        <a:defRPr sz="1800" kern="1200">
          <a:solidFill>
            <a:schemeClr val="tx1"/>
          </a:solidFill>
          <a:latin typeface="+mn-lt"/>
          <a:ea typeface="+mn-ea"/>
          <a:cs typeface="+mn-cs"/>
        </a:defRPr>
      </a:lvl1pPr>
      <a:lvl2pPr marL="457155" algn="l" defTabSz="914308" rtl="0" eaLnBrk="1" latinLnBrk="0" hangingPunct="1">
        <a:defRPr sz="1800" kern="1200">
          <a:solidFill>
            <a:schemeClr val="tx1"/>
          </a:solidFill>
          <a:latin typeface="+mn-lt"/>
          <a:ea typeface="+mn-ea"/>
          <a:cs typeface="+mn-cs"/>
        </a:defRPr>
      </a:lvl2pPr>
      <a:lvl3pPr marL="914308" algn="l" defTabSz="914308" rtl="0" eaLnBrk="1" latinLnBrk="0" hangingPunct="1">
        <a:defRPr sz="1800" kern="1200">
          <a:solidFill>
            <a:schemeClr val="tx1"/>
          </a:solidFill>
          <a:latin typeface="+mn-lt"/>
          <a:ea typeface="+mn-ea"/>
          <a:cs typeface="+mn-cs"/>
        </a:defRPr>
      </a:lvl3pPr>
      <a:lvl4pPr marL="1371463" algn="l" defTabSz="914308" rtl="0" eaLnBrk="1" latinLnBrk="0" hangingPunct="1">
        <a:defRPr sz="1800" kern="1200">
          <a:solidFill>
            <a:schemeClr val="tx1"/>
          </a:solidFill>
          <a:latin typeface="+mn-lt"/>
          <a:ea typeface="+mn-ea"/>
          <a:cs typeface="+mn-cs"/>
        </a:defRPr>
      </a:lvl4pPr>
      <a:lvl5pPr marL="1828619" algn="l" defTabSz="914308" rtl="0" eaLnBrk="1" latinLnBrk="0" hangingPunct="1">
        <a:defRPr sz="1800" kern="1200">
          <a:solidFill>
            <a:schemeClr val="tx1"/>
          </a:solidFill>
          <a:latin typeface="+mn-lt"/>
          <a:ea typeface="+mn-ea"/>
          <a:cs typeface="+mn-cs"/>
        </a:defRPr>
      </a:lvl5pPr>
      <a:lvl6pPr marL="2285772" algn="l" defTabSz="914308" rtl="0" eaLnBrk="1" latinLnBrk="0" hangingPunct="1">
        <a:defRPr sz="1800" kern="1200">
          <a:solidFill>
            <a:schemeClr val="tx1"/>
          </a:solidFill>
          <a:latin typeface="+mn-lt"/>
          <a:ea typeface="+mn-ea"/>
          <a:cs typeface="+mn-cs"/>
        </a:defRPr>
      </a:lvl6pPr>
      <a:lvl7pPr marL="2742927" algn="l" defTabSz="914308" rtl="0" eaLnBrk="1" latinLnBrk="0" hangingPunct="1">
        <a:defRPr sz="1800" kern="1200">
          <a:solidFill>
            <a:schemeClr val="tx1"/>
          </a:solidFill>
          <a:latin typeface="+mn-lt"/>
          <a:ea typeface="+mn-ea"/>
          <a:cs typeface="+mn-cs"/>
        </a:defRPr>
      </a:lvl7pPr>
      <a:lvl8pPr marL="3200080" algn="l" defTabSz="914308" rtl="0" eaLnBrk="1" latinLnBrk="0" hangingPunct="1">
        <a:defRPr sz="1800" kern="1200">
          <a:solidFill>
            <a:schemeClr val="tx1"/>
          </a:solidFill>
          <a:latin typeface="+mn-lt"/>
          <a:ea typeface="+mn-ea"/>
          <a:cs typeface="+mn-cs"/>
        </a:defRPr>
      </a:lvl8pPr>
      <a:lvl9pPr marL="3657235" algn="l" defTabSz="91430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C4D7FA-B85E-4477-8C62-94955B340F14}"/>
              </a:ext>
            </a:extLst>
          </p:cNvPr>
          <p:cNvSpPr>
            <a:spLocks noGrp="1"/>
          </p:cNvSpPr>
          <p:nvPr>
            <p:ph type="title"/>
          </p:nvPr>
        </p:nvSpPr>
        <p:spPr>
          <a:xfrm>
            <a:off x="1676291" y="730251"/>
            <a:ext cx="21029831" cy="2651126"/>
          </a:xfrm>
          <a:prstGeom prst="rect">
            <a:avLst/>
          </a:prstGeom>
        </p:spPr>
        <p:txBody>
          <a:bodyPr vert="horz" lIns="182871" tIns="91435" rIns="182871" bIns="91435" rtlCol="0" anchor="ctr">
            <a:normAutofit/>
          </a:bodyPr>
          <a:lstStyle/>
          <a:p>
            <a:r>
              <a:rPr lang="nl-NL" dirty="0"/>
              <a:t>Klik om de stijl te bewerken</a:t>
            </a:r>
            <a:endParaRPr lang="en-IN" dirty="0"/>
          </a:p>
        </p:txBody>
      </p:sp>
      <p:sp>
        <p:nvSpPr>
          <p:cNvPr id="3" name="Text Placeholder 2">
            <a:extLst>
              <a:ext uri="{FF2B5EF4-FFF2-40B4-BE49-F238E27FC236}">
                <a16:creationId xmlns:a16="http://schemas.microsoft.com/office/drawing/2014/main" xmlns="" id="{1F1226BB-3E56-4E7F-8172-7EC03C9F0BCF}"/>
              </a:ext>
            </a:extLst>
          </p:cNvPr>
          <p:cNvSpPr>
            <a:spLocks noGrp="1"/>
          </p:cNvSpPr>
          <p:nvPr>
            <p:ph type="body" idx="1"/>
          </p:nvPr>
        </p:nvSpPr>
        <p:spPr>
          <a:xfrm>
            <a:off x="1676291" y="3651250"/>
            <a:ext cx="21029831" cy="8702676"/>
          </a:xfrm>
          <a:prstGeom prst="rect">
            <a:avLst/>
          </a:prstGeom>
        </p:spPr>
        <p:txBody>
          <a:bodyPr vert="horz" lIns="182871" tIns="91435" rIns="182871" bIns="91435"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7" name="Afbeelding 6"/>
          <p:cNvPicPr>
            <a:picLocks noChangeAspect="1"/>
          </p:cNvPicPr>
          <p:nvPr/>
        </p:nvPicPr>
        <p:blipFill rotWithShape="1">
          <a:blip r:embed="rId22">
            <a:extLst>
              <a:ext uri="{28A0092B-C50C-407E-A947-70E740481C1C}">
                <a14:useLocalDpi xmlns:a14="http://schemas.microsoft.com/office/drawing/2010/main" val="0"/>
              </a:ext>
            </a:extLst>
          </a:blip>
          <a:srcRect t="11865" b="12994"/>
          <a:stretch/>
        </p:blipFill>
        <p:spPr>
          <a:xfrm>
            <a:off x="20439318" y="742951"/>
            <a:ext cx="3371631" cy="2533650"/>
          </a:xfrm>
          <a:prstGeom prst="rect">
            <a:avLst/>
          </a:prstGeom>
        </p:spPr>
      </p:pic>
    </p:spTree>
    <p:extLst>
      <p:ext uri="{BB962C8B-B14F-4D97-AF65-F5344CB8AC3E}">
        <p14:creationId xmlns:p14="http://schemas.microsoft.com/office/powerpoint/2010/main" val="146883773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Lst>
  <p:hf hdr="0" ftr="0" dt="0"/>
  <p:txStyles>
    <p:titleStyle>
      <a:lvl1pPr algn="l" defTabSz="1828709" rtl="0" eaLnBrk="1" latinLnBrk="0" hangingPunct="1">
        <a:lnSpc>
          <a:spcPct val="90000"/>
        </a:lnSpc>
        <a:spcBef>
          <a:spcPct val="0"/>
        </a:spcBef>
        <a:buNone/>
        <a:defRPr sz="8800" kern="1200">
          <a:solidFill>
            <a:schemeClr val="tx1"/>
          </a:solidFill>
          <a:latin typeface="Trebuchet MS" panose="020B0603020202020204" pitchFamily="34"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Trebuchet MS" panose="020B0603020202020204" pitchFamily="34"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Trebuchet MS" panose="020B0603020202020204" pitchFamily="34" charset="0"/>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Trebuchet MS" panose="020B0603020202020204" pitchFamily="34"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Trebuchet MS" panose="020B0603020202020204" pitchFamily="34" charset="0"/>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Trebuchet MS" panose="020B0603020202020204" pitchFamily="34"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jpeg"/><Relationship Id="rId3" Type="http://schemas.openxmlformats.org/officeDocument/2006/relationships/image" Target="../media/image15.png"/><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5" Type="http://schemas.openxmlformats.org/officeDocument/2006/relationships/image" Target="../media/image37.jp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jpeg"/><Relationship Id="rId29"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gif"/><Relationship Id="rId24" Type="http://schemas.openxmlformats.org/officeDocument/2006/relationships/image" Target="../media/image36.jpeg"/><Relationship Id="rId5" Type="http://schemas.openxmlformats.org/officeDocument/2006/relationships/image" Target="../media/image17.gif"/><Relationship Id="rId15" Type="http://schemas.openxmlformats.org/officeDocument/2006/relationships/image" Target="../media/image27.jpeg"/><Relationship Id="rId23" Type="http://schemas.openxmlformats.org/officeDocument/2006/relationships/image" Target="../media/image35.jpeg"/><Relationship Id="rId28" Type="http://schemas.openxmlformats.org/officeDocument/2006/relationships/image" Target="../media/image40.jpeg"/><Relationship Id="rId10" Type="http://schemas.openxmlformats.org/officeDocument/2006/relationships/image" Target="../media/image22.png"/><Relationship Id="rId19" Type="http://schemas.openxmlformats.org/officeDocument/2006/relationships/image" Target="../media/image31.jpe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 Id="rId27" Type="http://schemas.openxmlformats.org/officeDocument/2006/relationships/image" Target="../media/image39.jpeg"/><Relationship Id="rId30" Type="http://schemas.openxmlformats.org/officeDocument/2006/relationships/image" Target="../media/image4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4CXbr-YkkV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endParaRPr lang="en-GB" dirty="0"/>
          </a:p>
        </p:txBody>
      </p:sp>
      <p:sp>
        <p:nvSpPr>
          <p:cNvPr id="3" name="Text Placeholder 2"/>
          <p:cNvSpPr>
            <a:spLocks noGrp="1"/>
          </p:cNvSpPr>
          <p:nvPr>
            <p:ph type="body" sz="quarter" idx="10"/>
          </p:nvPr>
        </p:nvSpPr>
        <p:spPr>
          <a:xfrm>
            <a:off x="-6864" y="7694341"/>
            <a:ext cx="24382413" cy="1636711"/>
          </a:xfrm>
        </p:spPr>
        <p:txBody>
          <a:bodyPr/>
          <a:lstStyle/>
          <a:p>
            <a:r>
              <a:rPr lang="en-GB" dirty="0" smtClean="0"/>
              <a:t>The Intelligent Digital workforce</a:t>
            </a:r>
            <a:endParaRPr lang="en-GB" dirty="0"/>
          </a:p>
        </p:txBody>
      </p:sp>
    </p:spTree>
    <p:extLst>
      <p:ext uri="{BB962C8B-B14F-4D97-AF65-F5344CB8AC3E}">
        <p14:creationId xmlns:p14="http://schemas.microsoft.com/office/powerpoint/2010/main" val="2087100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 xmlns:a16="http://schemas.microsoft.com/office/drawing/2014/main" id="{E78A9E96-A031-412C-BDB3-35BECDE292CA}"/>
              </a:ext>
            </a:extLst>
          </p:cNvPr>
          <p:cNvSpPr>
            <a:spLocks noGrp="1"/>
          </p:cNvSpPr>
          <p:nvPr>
            <p:ph type="body" sz="quarter" idx="10"/>
          </p:nvPr>
        </p:nvSpPr>
        <p:spPr>
          <a:xfrm>
            <a:off x="4784401" y="985009"/>
            <a:ext cx="15120000" cy="1155834"/>
          </a:xfrm>
        </p:spPr>
        <p:txBody>
          <a:bodyPr/>
          <a:lstStyle/>
          <a:p>
            <a:r>
              <a:rPr lang="nl-NL" dirty="0" smtClean="0"/>
              <a:t>And there is more...</a:t>
            </a:r>
            <a:endParaRPr lang="nl-NL" dirty="0"/>
          </a:p>
        </p:txBody>
      </p:sp>
      <p:sp>
        <p:nvSpPr>
          <p:cNvPr id="25" name="Tijdelijke aanduiding voor tekst 24">
            <a:extLst>
              <a:ext uri="{FF2B5EF4-FFF2-40B4-BE49-F238E27FC236}">
                <a16:creationId xmlns="" xmlns:a16="http://schemas.microsoft.com/office/drawing/2014/main" id="{C3CE8906-41C1-4537-973E-6C3B3DF61238}"/>
              </a:ext>
            </a:extLst>
          </p:cNvPr>
          <p:cNvSpPr>
            <a:spLocks noGrp="1"/>
          </p:cNvSpPr>
          <p:nvPr>
            <p:ph type="body" sz="quarter" idx="11"/>
          </p:nvPr>
        </p:nvSpPr>
        <p:spPr>
          <a:xfrm>
            <a:off x="4784401" y="1990012"/>
            <a:ext cx="19419776" cy="2271464"/>
          </a:xfrm>
        </p:spPr>
        <p:txBody>
          <a:bodyPr/>
          <a:lstStyle/>
          <a:p>
            <a:endParaRPr lang="en-US" dirty="0"/>
          </a:p>
        </p:txBody>
      </p:sp>
      <p:pic>
        <p:nvPicPr>
          <p:cNvPr id="1026" name="Picture 2" descr="Image result fo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265" y="4808220"/>
            <a:ext cx="3376348" cy="1901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5364" y="7719349"/>
            <a:ext cx="698272" cy="78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9717" y="5970545"/>
            <a:ext cx="541870" cy="77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riny.MAIN\Pictures\Alarmering.gif"/>
          <p:cNvPicPr>
            <a:picLocks noChangeAspect="1" noChangeArrowheads="1"/>
          </p:cNvPicPr>
          <p:nvPr/>
        </p:nvPicPr>
        <p:blipFill>
          <a:blip r:embed="rId5" cstate="print"/>
          <a:srcRect/>
          <a:stretch>
            <a:fillRect/>
          </a:stretch>
        </p:blipFill>
        <p:spPr bwMode="auto">
          <a:xfrm>
            <a:off x="5869043" y="4150710"/>
            <a:ext cx="1714512" cy="1981037"/>
          </a:xfrm>
          <a:prstGeom prst="rect">
            <a:avLst/>
          </a:prstGeom>
          <a:noFill/>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9424" y="4366734"/>
            <a:ext cx="7921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418" y="5507963"/>
            <a:ext cx="454161" cy="44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Afbeelding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0019" y="5086814"/>
            <a:ext cx="754627" cy="504056"/>
          </a:xfrm>
          <a:prstGeom prst="rect">
            <a:avLst/>
          </a:prstGeom>
        </p:spPr>
      </p:pic>
      <p:pic>
        <p:nvPicPr>
          <p:cNvPr id="17" name="Picture 8"/>
          <p:cNvPicPr>
            <a:picLocks noChangeAspect="1" noChangeArrowheads="1"/>
          </p:cNvPicPr>
          <p:nvPr/>
        </p:nvPicPr>
        <p:blipFill>
          <a:blip r:embed="rId9" cstate="print"/>
          <a:srcRect/>
          <a:stretch>
            <a:fillRect/>
          </a:stretch>
        </p:blipFill>
        <p:spPr bwMode="auto">
          <a:xfrm>
            <a:off x="6953276" y="6753862"/>
            <a:ext cx="1008112" cy="1152822"/>
          </a:xfrm>
          <a:prstGeom prst="rect">
            <a:avLst/>
          </a:prstGeom>
          <a:noFill/>
          <a:ln w="9525">
            <a:noFill/>
            <a:miter lim="800000"/>
            <a:headEnd/>
            <a:tailEnd/>
          </a:ln>
        </p:spPr>
      </p:pic>
      <p:pic>
        <p:nvPicPr>
          <p:cNvPr id="18" name="Picture 3" descr="C:\Users\marcel.MAIN\Documents\Verklizan\Marketing\illustraties\PAS collage incl. Tunstall klein.png"/>
          <p:cNvPicPr>
            <a:picLocks noChangeAspect="1" noChangeArrowheads="1"/>
          </p:cNvPicPr>
          <p:nvPr/>
        </p:nvPicPr>
        <p:blipFill>
          <a:blip r:embed="rId10" cstate="print"/>
          <a:srcRect/>
          <a:stretch>
            <a:fillRect/>
          </a:stretch>
        </p:blipFill>
        <p:spPr bwMode="auto">
          <a:xfrm>
            <a:off x="5740010" y="6057673"/>
            <a:ext cx="1265605" cy="1625081"/>
          </a:xfrm>
          <a:prstGeom prst="rect">
            <a:avLst/>
          </a:prstGeom>
          <a:noFill/>
        </p:spPr>
      </p:pic>
      <p:pic>
        <p:nvPicPr>
          <p:cNvPr id="19" name="Picture 2" descr="C:\Documents and Settings\Marcel Roest\Mijn documenten\Verklizan\afbeeldingen\UMO\UMO_mobielcollage[1].gif"/>
          <p:cNvPicPr>
            <a:picLocks noChangeAspect="1" noChangeArrowheads="1"/>
          </p:cNvPicPr>
          <p:nvPr/>
        </p:nvPicPr>
        <p:blipFill>
          <a:blip r:embed="rId11" cstate="print"/>
          <a:srcRect/>
          <a:stretch>
            <a:fillRect/>
          </a:stretch>
        </p:blipFill>
        <p:spPr bwMode="auto">
          <a:xfrm>
            <a:off x="6647376" y="5926673"/>
            <a:ext cx="864096" cy="1114963"/>
          </a:xfrm>
          <a:prstGeom prst="rect">
            <a:avLst/>
          </a:prstGeom>
          <a:noFill/>
        </p:spPr>
      </p:pic>
      <p:pic>
        <p:nvPicPr>
          <p:cNvPr id="20" name="Picture 4" descr="http://www.obli.info/wp-content/uploads/2013/06/Obli-kleuren-met-karaf-706x1024.png"/>
          <p:cNvPicPr>
            <a:picLocks noChangeAspect="1" noChangeArrowheads="1"/>
          </p:cNvPicPr>
          <p:nvPr/>
        </p:nvPicPr>
        <p:blipFill>
          <a:blip r:embed="rId12" cstate="print"/>
          <a:srcRect/>
          <a:stretch>
            <a:fillRect/>
          </a:stretch>
        </p:blipFill>
        <p:spPr bwMode="auto">
          <a:xfrm>
            <a:off x="7034007" y="7804535"/>
            <a:ext cx="483771" cy="701673"/>
          </a:xfrm>
          <a:prstGeom prst="rect">
            <a:avLst/>
          </a:prstGeom>
          <a:noFill/>
        </p:spPr>
      </p:pic>
      <p:pic>
        <p:nvPicPr>
          <p:cNvPr id="2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9043" y="7654454"/>
            <a:ext cx="1136572" cy="8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0" descr="http://www.verklizan.co.uk/content/fileadmin/user_upload/Climax_Seniofon_2.0_GSM.jpg">
            <a:extLst>
              <a:ext uri="{FF2B5EF4-FFF2-40B4-BE49-F238E27FC236}">
                <a16:creationId xmlns="" xmlns:a16="http://schemas.microsoft.com/office/drawing/2014/main" id="{A634E4E0-A2CD-4F99-9A8A-19141636DDD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30" y="9818183"/>
            <a:ext cx="1316001" cy="8773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http://www.verklizan.co.uk/content/fileadmin/user_upload/Van_Breda_Albireo_IP.jpg">
            <a:extLst>
              <a:ext uri="{FF2B5EF4-FFF2-40B4-BE49-F238E27FC236}">
                <a16:creationId xmlns="" xmlns:a16="http://schemas.microsoft.com/office/drawing/2014/main" id="{B8CC0EFC-95AA-4D1E-8E79-D4C7113DC2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394" y="8728388"/>
            <a:ext cx="1571625"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http://www.verklizan.co.uk/content/fileadmin/user_upload/Doro_-_DS211.jpg">
            <a:extLst>
              <a:ext uri="{FF2B5EF4-FFF2-40B4-BE49-F238E27FC236}">
                <a16:creationId xmlns="" xmlns:a16="http://schemas.microsoft.com/office/drawing/2014/main" id="{9CFE034D-EDAA-43DD-BD9B-5A02775B9B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90971" y="4272730"/>
            <a:ext cx="1386699" cy="9244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www.verklizan.co.uk/content/fileadmin/user_upload/csm_STC1_f598e8a4ba.jpg">
            <a:extLst>
              <a:ext uri="{FF2B5EF4-FFF2-40B4-BE49-F238E27FC236}">
                <a16:creationId xmlns="" xmlns:a16="http://schemas.microsoft.com/office/drawing/2014/main" id="{534BA9C2-477C-400B-A7DD-1E31FF49909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67057" y="968444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http://www.verklizan.co.uk/content/fileadmin/user_upload/vivago_watch.jpg">
            <a:extLst>
              <a:ext uri="{FF2B5EF4-FFF2-40B4-BE49-F238E27FC236}">
                <a16:creationId xmlns="" xmlns:a16="http://schemas.microsoft.com/office/drawing/2014/main" id="{B41AFBD7-710B-4451-99EF-DDA3FB59AB3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21740" y="6709364"/>
            <a:ext cx="1524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www.verklizan.co.uk/content/fileadmin/user_upload/Eurocom_-_CQ3.jpg">
            <a:extLst>
              <a:ext uri="{FF2B5EF4-FFF2-40B4-BE49-F238E27FC236}">
                <a16:creationId xmlns="" xmlns:a16="http://schemas.microsoft.com/office/drawing/2014/main" id="{92738E34-D5ED-41E5-816C-3526B576AF4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92029" y="6842378"/>
            <a:ext cx="1249679" cy="8331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www.verklizan.co.uk/content/fileadmin/user_upload/csm_Avidamo_-_Emma1_de0cca01a6.jpg">
            <a:extLst>
              <a:ext uri="{FF2B5EF4-FFF2-40B4-BE49-F238E27FC236}">
                <a16:creationId xmlns="" xmlns:a16="http://schemas.microsoft.com/office/drawing/2014/main" id="{23AE5800-F79A-4B0C-BA6F-7AD75C5DCC8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9871" b="19017"/>
          <a:stretch/>
        </p:blipFill>
        <p:spPr bwMode="auto">
          <a:xfrm>
            <a:off x="9386870" y="5872284"/>
            <a:ext cx="1470459" cy="9803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verklizan.co.uk/content/fileadmin/user_upload/Care%40Home_Pro1.jpg">
            <a:extLst>
              <a:ext uri="{FF2B5EF4-FFF2-40B4-BE49-F238E27FC236}">
                <a16:creationId xmlns="" xmlns:a16="http://schemas.microsoft.com/office/drawing/2014/main" id="{D1FD5E0A-CA86-4A3C-BF4B-AC69E49BD2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94063" y="7589856"/>
            <a:ext cx="1707798" cy="11385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www.verklizan.co.uk/content/fileadmin/user_upload/csm_Chiptech_-_Eve3GD1_12f4894f1b.jpg">
            <a:extLst>
              <a:ext uri="{FF2B5EF4-FFF2-40B4-BE49-F238E27FC236}">
                <a16:creationId xmlns="" xmlns:a16="http://schemas.microsoft.com/office/drawing/2014/main" id="{E0B935F2-5544-4F39-8AC8-8F7E0B37265C}"/>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 t="8316" r="9292" b="-8316"/>
          <a:stretch/>
        </p:blipFill>
        <p:spPr bwMode="auto">
          <a:xfrm>
            <a:off x="8298062" y="7492284"/>
            <a:ext cx="1296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verklizan.co.uk/content/fileadmin/user_upload/csm_Easierlife_-_Easierlife_8fc7fa8c90.jpg">
            <a:extLst>
              <a:ext uri="{FF2B5EF4-FFF2-40B4-BE49-F238E27FC236}">
                <a16:creationId xmlns="" xmlns:a16="http://schemas.microsoft.com/office/drawing/2014/main" id="{E3F482E4-E061-48F0-9F2F-EE4AC3311A3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 r="11811"/>
          <a:stretch/>
        </p:blipFill>
        <p:spPr bwMode="auto">
          <a:xfrm>
            <a:off x="8061989" y="9555052"/>
            <a:ext cx="1705068" cy="1288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www.verklizan.co.uk/content/fileadmin/user_upload/Neat_Novo2.jpg">
            <a:extLst>
              <a:ext uri="{FF2B5EF4-FFF2-40B4-BE49-F238E27FC236}">
                <a16:creationId xmlns="" xmlns:a16="http://schemas.microsoft.com/office/drawing/2014/main" id="{9BCF4C50-DEF5-4355-AE00-2ACFB3ACB86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82163" y="5157558"/>
            <a:ext cx="1571625"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576038" y="4333100"/>
            <a:ext cx="1069638" cy="992624"/>
          </a:xfrm>
          <a:prstGeom prst="rect">
            <a:avLst/>
          </a:prstGeom>
        </p:spPr>
      </p:pic>
      <p:pic>
        <p:nvPicPr>
          <p:cNvPr id="35" name="Picture 2" descr="http://www.verklizan.co.uk/content/fileadmin/user_upload/cascade1.jpg">
            <a:extLst>
              <a:ext uri="{FF2B5EF4-FFF2-40B4-BE49-F238E27FC236}">
                <a16:creationId xmlns="" xmlns:a16="http://schemas.microsoft.com/office/drawing/2014/main" id="{59DFE82C-E210-4ABB-B8A9-9C21F0B8119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260115" y="5378749"/>
            <a:ext cx="1097529" cy="7545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www.verklizan.co.uk/content/fileadmin/user_upload/Yecco2.jpg">
            <a:extLst>
              <a:ext uri="{FF2B5EF4-FFF2-40B4-BE49-F238E27FC236}">
                <a16:creationId xmlns="" xmlns:a16="http://schemas.microsoft.com/office/drawing/2014/main" id="{5BC53C8D-3BED-46D5-ACD2-A88D4C14EA00}"/>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31059" r="18940"/>
          <a:stretch/>
        </p:blipFill>
        <p:spPr bwMode="auto">
          <a:xfrm>
            <a:off x="8493636" y="6373444"/>
            <a:ext cx="792000" cy="1056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http://www.verklizan.co.uk/content/fileadmin/user_upload/csm_Vieplus_-_Vieplus_01_43675c503a.jpg">
            <a:extLst>
              <a:ext uri="{FF2B5EF4-FFF2-40B4-BE49-F238E27FC236}">
                <a16:creationId xmlns="" xmlns:a16="http://schemas.microsoft.com/office/drawing/2014/main" id="{43193875-C807-47A1-8FBE-23CE2672A9D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17604" y="8806600"/>
            <a:ext cx="1178203" cy="78546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descr="http://www.verklizan.co.uk/content/fileadmin/user_upload/TeleAlarm_HTS61.jpg">
            <a:extLst>
              <a:ext uri="{FF2B5EF4-FFF2-40B4-BE49-F238E27FC236}">
                <a16:creationId xmlns="" xmlns:a16="http://schemas.microsoft.com/office/drawing/2014/main" id="{4D48B0BE-A6A4-4EA5-8953-62C57330020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16416" y="9907096"/>
            <a:ext cx="1085255" cy="72350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2" descr="http://www.verklizan.co.uk/content/fileadmin/user_upload/csm_Butler_Doc_Defib_b59a1ddf08.jpg">
            <a:extLst>
              <a:ext uri="{FF2B5EF4-FFF2-40B4-BE49-F238E27FC236}">
                <a16:creationId xmlns="" xmlns:a16="http://schemas.microsoft.com/office/drawing/2014/main" id="{772C5030-5DA2-44CA-A9C5-CB06FFBF7B7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53052" y="8895985"/>
            <a:ext cx="1199281" cy="79952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ruekare">
            <a:extLst>
              <a:ext uri="{FF2B5EF4-FFF2-40B4-BE49-F238E27FC236}">
                <a16:creationId xmlns="" xmlns:a16="http://schemas.microsoft.com/office/drawing/2014/main" id="{E259497D-395B-4BCB-AC87-B30D060B3BF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298062" y="8581572"/>
            <a:ext cx="723986" cy="1313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05615" y="2836506"/>
            <a:ext cx="2795958" cy="1015663"/>
          </a:xfrm>
          <a:prstGeom prst="rect">
            <a:avLst/>
          </a:prstGeom>
          <a:noFill/>
        </p:spPr>
        <p:txBody>
          <a:bodyPr wrap="none" rtlCol="0">
            <a:spAutoFit/>
          </a:bodyPr>
          <a:lstStyle/>
          <a:p>
            <a:r>
              <a:rPr lang="en-GB" sz="6000" b="1" dirty="0" smtClean="0"/>
              <a:t>E-health</a:t>
            </a:r>
            <a:endParaRPr lang="en-GB" sz="6000" b="1" dirty="0"/>
          </a:p>
        </p:txBody>
      </p:sp>
      <p:sp>
        <p:nvSpPr>
          <p:cNvPr id="41" name="TextBox 40"/>
          <p:cNvSpPr txBox="1"/>
          <p:nvPr/>
        </p:nvSpPr>
        <p:spPr>
          <a:xfrm>
            <a:off x="4631314" y="11108370"/>
            <a:ext cx="8529900" cy="1200329"/>
          </a:xfrm>
          <a:prstGeom prst="rect">
            <a:avLst/>
          </a:prstGeom>
          <a:noFill/>
        </p:spPr>
        <p:txBody>
          <a:bodyPr wrap="none" rtlCol="0">
            <a:spAutoFit/>
          </a:bodyPr>
          <a:lstStyle/>
          <a:p>
            <a:pPr algn="ctr"/>
            <a:r>
              <a:rPr lang="en-GB" b="1" dirty="0" smtClean="0"/>
              <a:t>Assisted living + proactive health monitoring</a:t>
            </a:r>
          </a:p>
          <a:p>
            <a:pPr algn="ctr"/>
            <a:r>
              <a:rPr lang="en-GB" b="1" dirty="0"/>
              <a:t>r</a:t>
            </a:r>
            <a:r>
              <a:rPr lang="en-GB" b="1" dirty="0" smtClean="0"/>
              <a:t>educing risk of (re-)admission</a:t>
            </a:r>
            <a:endParaRPr lang="en-GB" b="1" dirty="0"/>
          </a:p>
        </p:txBody>
      </p:sp>
      <p:sp>
        <p:nvSpPr>
          <p:cNvPr id="3" name="TextBox 2"/>
          <p:cNvSpPr txBox="1"/>
          <p:nvPr/>
        </p:nvSpPr>
        <p:spPr>
          <a:xfrm>
            <a:off x="18275489" y="5411342"/>
            <a:ext cx="5928688" cy="646331"/>
          </a:xfrm>
          <a:prstGeom prst="rect">
            <a:avLst/>
          </a:prstGeom>
          <a:noFill/>
        </p:spPr>
        <p:txBody>
          <a:bodyPr wrap="square" rtlCol="0">
            <a:spAutoFit/>
          </a:bodyPr>
          <a:lstStyle/>
          <a:p>
            <a:r>
              <a:rPr lang="en-GB" b="1" dirty="0" smtClean="0"/>
              <a:t>Seasonal peaks in workload</a:t>
            </a:r>
            <a:endParaRPr lang="en-GB" b="1" dirty="0"/>
          </a:p>
        </p:txBody>
      </p:sp>
      <p:sp>
        <p:nvSpPr>
          <p:cNvPr id="42" name="TextBox 41"/>
          <p:cNvSpPr txBox="1"/>
          <p:nvPr/>
        </p:nvSpPr>
        <p:spPr>
          <a:xfrm>
            <a:off x="14305265" y="3064067"/>
            <a:ext cx="8860118" cy="769441"/>
          </a:xfrm>
          <a:prstGeom prst="rect">
            <a:avLst/>
          </a:prstGeom>
          <a:noFill/>
        </p:spPr>
        <p:txBody>
          <a:bodyPr wrap="none" rtlCol="0">
            <a:spAutoFit/>
          </a:bodyPr>
          <a:lstStyle/>
          <a:p>
            <a:r>
              <a:rPr lang="en-GB" sz="4400" b="1" dirty="0" smtClean="0"/>
              <a:t>University students &amp; General Practice</a:t>
            </a:r>
            <a:endParaRPr lang="en-GB" sz="4400" b="1" dirty="0"/>
          </a:p>
        </p:txBody>
      </p:sp>
      <p:sp>
        <p:nvSpPr>
          <p:cNvPr id="43" name="TextBox 42"/>
          <p:cNvSpPr txBox="1"/>
          <p:nvPr/>
        </p:nvSpPr>
        <p:spPr>
          <a:xfrm>
            <a:off x="14095141" y="8295545"/>
            <a:ext cx="10109036" cy="4524315"/>
          </a:xfrm>
          <a:prstGeom prst="rect">
            <a:avLst/>
          </a:prstGeom>
          <a:noFill/>
        </p:spPr>
        <p:txBody>
          <a:bodyPr wrap="square" rtlCol="0">
            <a:spAutoFit/>
          </a:bodyPr>
          <a:lstStyle/>
          <a:p>
            <a:pPr marL="571500" indent="-571500">
              <a:buFont typeface="Arial" panose="020B0604020202020204" pitchFamily="34" charset="0"/>
              <a:buChar char="•"/>
            </a:pPr>
            <a:r>
              <a:rPr lang="en-GB" b="1" dirty="0" smtClean="0"/>
              <a:t>Reduce duplication of data entry</a:t>
            </a:r>
          </a:p>
          <a:p>
            <a:pPr marL="571500" indent="-571500">
              <a:buFont typeface="Arial" panose="020B0604020202020204" pitchFamily="34" charset="0"/>
              <a:buChar char="•"/>
            </a:pPr>
            <a:r>
              <a:rPr lang="en-GB" b="1" dirty="0" smtClean="0"/>
              <a:t>Automate repeat prescriptions</a:t>
            </a:r>
          </a:p>
          <a:p>
            <a:pPr marL="571500" indent="-571500">
              <a:buFont typeface="Arial" panose="020B0604020202020204" pitchFamily="34" charset="0"/>
              <a:buChar char="•"/>
            </a:pPr>
            <a:r>
              <a:rPr lang="en-GB" b="1" dirty="0" smtClean="0"/>
              <a:t>Automate follow-up test results (normal)</a:t>
            </a:r>
          </a:p>
          <a:p>
            <a:pPr marL="571500" indent="-571500">
              <a:buFont typeface="Arial" panose="020B0604020202020204" pitchFamily="34" charset="0"/>
              <a:buChar char="•"/>
            </a:pPr>
            <a:r>
              <a:rPr lang="en-GB" b="1" dirty="0" smtClean="0"/>
              <a:t>Automate follow-ups post discharge (smart voice)</a:t>
            </a:r>
          </a:p>
          <a:p>
            <a:pPr marL="571500" indent="-571500">
              <a:buFont typeface="Arial" panose="020B0604020202020204" pitchFamily="34" charset="0"/>
              <a:buChar char="•"/>
            </a:pPr>
            <a:r>
              <a:rPr lang="en-GB" b="1" dirty="0" smtClean="0"/>
              <a:t>Enable intercommunication between systems</a:t>
            </a:r>
          </a:p>
          <a:p>
            <a:pPr marL="571500" indent="-571500">
              <a:buFont typeface="Arial" panose="020B0604020202020204" pitchFamily="34" charset="0"/>
              <a:buChar char="•"/>
            </a:pPr>
            <a:r>
              <a:rPr lang="en-GB" b="1" dirty="0" smtClean="0"/>
              <a:t>Automate appointment reminders with patient response processing</a:t>
            </a:r>
          </a:p>
          <a:p>
            <a:endParaRPr lang="en-GB" b="1" dirty="0"/>
          </a:p>
        </p:txBody>
      </p:sp>
    </p:spTree>
    <p:extLst>
      <p:ext uri="{BB962C8B-B14F-4D97-AF65-F5344CB8AC3E}">
        <p14:creationId xmlns:p14="http://schemas.microsoft.com/office/powerpoint/2010/main" val="3834410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 xmlns:a16="http://schemas.microsoft.com/office/drawing/2014/main" id="{E78A9E96-A031-412C-BDB3-35BECDE292CA}"/>
              </a:ext>
            </a:extLst>
          </p:cNvPr>
          <p:cNvSpPr>
            <a:spLocks noGrp="1"/>
          </p:cNvSpPr>
          <p:nvPr>
            <p:ph type="body" sz="quarter" idx="10"/>
          </p:nvPr>
        </p:nvSpPr>
        <p:spPr>
          <a:xfrm>
            <a:off x="4784401" y="985009"/>
            <a:ext cx="15120000" cy="1155834"/>
          </a:xfrm>
        </p:spPr>
        <p:txBody>
          <a:bodyPr/>
          <a:lstStyle/>
          <a:p>
            <a:r>
              <a:rPr lang="nl-NL" dirty="0" smtClean="0"/>
              <a:t>Some recent proof of value exercises</a:t>
            </a:r>
            <a:endParaRPr lang="nl-NL" dirty="0"/>
          </a:p>
        </p:txBody>
      </p:sp>
      <p:sp>
        <p:nvSpPr>
          <p:cNvPr id="44" name="Rectangle 43"/>
          <p:cNvSpPr/>
          <p:nvPr/>
        </p:nvSpPr>
        <p:spPr>
          <a:xfrm>
            <a:off x="5100689" y="3336298"/>
            <a:ext cx="18578461" cy="8956298"/>
          </a:xfrm>
          <a:prstGeom prst="rect">
            <a:avLst/>
          </a:prstGeom>
        </p:spPr>
        <p:txBody>
          <a:bodyPr wrap="square">
            <a:spAutoFit/>
          </a:bodyPr>
          <a:lstStyle/>
          <a:p>
            <a:pPr marL="685800" indent="-685800">
              <a:buFont typeface="Arial" panose="020B0604020202020204" pitchFamily="34" charset="0"/>
              <a:buChar char="•"/>
            </a:pPr>
            <a:r>
              <a:rPr lang="en-GB" sz="4800" dirty="0" smtClean="0"/>
              <a:t>Outpatient Clinics – aligning PAS with a Room </a:t>
            </a:r>
            <a:r>
              <a:rPr lang="en-GB" sz="4800" dirty="0" err="1" smtClean="0"/>
              <a:t>Mngmnt</a:t>
            </a:r>
            <a:r>
              <a:rPr lang="en-GB" sz="4800" dirty="0" smtClean="0"/>
              <a:t> System</a:t>
            </a:r>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r>
              <a:rPr lang="en-GB" sz="4800" dirty="0" err="1" smtClean="0"/>
              <a:t>SystmOne</a:t>
            </a:r>
            <a:r>
              <a:rPr lang="en-GB" sz="4800" dirty="0" smtClean="0"/>
              <a:t> </a:t>
            </a:r>
            <a:r>
              <a:rPr lang="en-GB" sz="4800" dirty="0" err="1" smtClean="0"/>
              <a:t>bedstates</a:t>
            </a:r>
            <a:r>
              <a:rPr lang="en-GB" sz="4800" dirty="0" smtClean="0"/>
              <a:t> – exposing </a:t>
            </a:r>
            <a:r>
              <a:rPr lang="en-GB" sz="4800" dirty="0" err="1" smtClean="0"/>
              <a:t>realtime</a:t>
            </a:r>
            <a:r>
              <a:rPr lang="en-GB" sz="4800" dirty="0" smtClean="0"/>
              <a:t> situation using </a:t>
            </a:r>
            <a:r>
              <a:rPr lang="en-GB" sz="4800" dirty="0" err="1" smtClean="0"/>
              <a:t>PowerBI</a:t>
            </a:r>
            <a:endParaRPr lang="en-GB" sz="4800" dirty="0" smtClean="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r>
              <a:rPr lang="en-GB" sz="4800" dirty="0" smtClean="0"/>
              <a:t>Automated follow-up booking once outcome recorded in outpatients</a:t>
            </a:r>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r>
              <a:rPr lang="en-GB" sz="4800" dirty="0" smtClean="0"/>
              <a:t>Extracting data as a user would to fill a gap in BI reporting</a:t>
            </a:r>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r>
              <a:rPr lang="en-GB" sz="4800" dirty="0" smtClean="0"/>
              <a:t>Validating that a care plan is in place for a service user</a:t>
            </a:r>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r>
              <a:rPr lang="en-GB" sz="4800" dirty="0" smtClean="0"/>
              <a:t>Processing images from scans to identify markers (or not) for suspected cancer to inform clinical review </a:t>
            </a:r>
          </a:p>
        </p:txBody>
      </p:sp>
    </p:spTree>
    <p:extLst>
      <p:ext uri="{BB962C8B-B14F-4D97-AF65-F5344CB8AC3E}">
        <p14:creationId xmlns:p14="http://schemas.microsoft.com/office/powerpoint/2010/main" val="2456528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2" end="2"/>
                                            </p:txEl>
                                          </p:spTgt>
                                        </p:tgtEl>
                                        <p:attrNameLst>
                                          <p:attrName>style.visibility</p:attrName>
                                        </p:attrNameLst>
                                      </p:cBhvr>
                                      <p:to>
                                        <p:strVal val="visible"/>
                                      </p:to>
                                    </p:set>
                                    <p:animEffect transition="in" filter="fade">
                                      <p:cBhvr>
                                        <p:cTn id="12" dur="500"/>
                                        <p:tgtEl>
                                          <p:spTgt spid="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xEl>
                                              <p:pRg st="4" end="4"/>
                                            </p:txEl>
                                          </p:spTgt>
                                        </p:tgtEl>
                                        <p:attrNameLst>
                                          <p:attrName>style.visibility</p:attrName>
                                        </p:attrNameLst>
                                      </p:cBhvr>
                                      <p:to>
                                        <p:strVal val="visible"/>
                                      </p:to>
                                    </p:set>
                                    <p:animEffect transition="in" filter="fade">
                                      <p:cBhvr>
                                        <p:cTn id="17" dur="500"/>
                                        <p:tgtEl>
                                          <p:spTgt spid="4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xEl>
                                              <p:pRg st="6" end="6"/>
                                            </p:txEl>
                                          </p:spTgt>
                                        </p:tgtEl>
                                        <p:attrNameLst>
                                          <p:attrName>style.visibility</p:attrName>
                                        </p:attrNameLst>
                                      </p:cBhvr>
                                      <p:to>
                                        <p:strVal val="visible"/>
                                      </p:to>
                                    </p:set>
                                    <p:animEffect transition="in" filter="fade">
                                      <p:cBhvr>
                                        <p:cTn id="22" dur="500"/>
                                        <p:tgtEl>
                                          <p:spTgt spid="4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xEl>
                                              <p:pRg st="8" end="8"/>
                                            </p:txEl>
                                          </p:spTgt>
                                        </p:tgtEl>
                                        <p:attrNameLst>
                                          <p:attrName>style.visibility</p:attrName>
                                        </p:attrNameLst>
                                      </p:cBhvr>
                                      <p:to>
                                        <p:strVal val="visible"/>
                                      </p:to>
                                    </p:set>
                                    <p:animEffect transition="in" filter="fade">
                                      <p:cBhvr>
                                        <p:cTn id="27" dur="500"/>
                                        <p:tgtEl>
                                          <p:spTgt spid="4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xEl>
                                              <p:pRg st="10" end="10"/>
                                            </p:txEl>
                                          </p:spTgt>
                                        </p:tgtEl>
                                        <p:attrNameLst>
                                          <p:attrName>style.visibility</p:attrName>
                                        </p:attrNameLst>
                                      </p:cBhvr>
                                      <p:to>
                                        <p:strVal val="visible"/>
                                      </p:to>
                                    </p:set>
                                    <p:animEffect transition="in" filter="fade">
                                      <p:cBhvr>
                                        <p:cTn id="32" dur="500"/>
                                        <p:tgtEl>
                                          <p:spTgt spid="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 xmlns:a16="http://schemas.microsoft.com/office/drawing/2014/main" id="{E78A9E96-A031-412C-BDB3-35BECDE292CA}"/>
              </a:ext>
            </a:extLst>
          </p:cNvPr>
          <p:cNvSpPr>
            <a:spLocks noGrp="1"/>
          </p:cNvSpPr>
          <p:nvPr>
            <p:ph type="body" sz="quarter" idx="10"/>
          </p:nvPr>
        </p:nvSpPr>
        <p:spPr>
          <a:xfrm>
            <a:off x="4784401" y="985009"/>
            <a:ext cx="15120000" cy="1155834"/>
          </a:xfrm>
        </p:spPr>
        <p:txBody>
          <a:bodyPr/>
          <a:lstStyle/>
          <a:p>
            <a:r>
              <a:rPr lang="nl-NL" dirty="0" smtClean="0"/>
              <a:t>Informing a business case</a:t>
            </a:r>
            <a:endParaRPr lang="nl-NL" dirty="0"/>
          </a:p>
        </p:txBody>
      </p:sp>
      <p:sp>
        <p:nvSpPr>
          <p:cNvPr id="25" name="Tijdelijke aanduiding voor tekst 24">
            <a:extLst>
              <a:ext uri="{FF2B5EF4-FFF2-40B4-BE49-F238E27FC236}">
                <a16:creationId xmlns="" xmlns:a16="http://schemas.microsoft.com/office/drawing/2014/main" id="{C3CE8906-41C1-4537-973E-6C3B3DF61238}"/>
              </a:ext>
            </a:extLst>
          </p:cNvPr>
          <p:cNvSpPr>
            <a:spLocks noGrp="1"/>
          </p:cNvSpPr>
          <p:nvPr>
            <p:ph type="body" sz="quarter" idx="11"/>
          </p:nvPr>
        </p:nvSpPr>
        <p:spPr>
          <a:xfrm>
            <a:off x="4784401" y="1990012"/>
            <a:ext cx="19419776" cy="2271464"/>
          </a:xfrm>
        </p:spPr>
        <p:txBody>
          <a:bodyPr/>
          <a:lstStyle/>
          <a:p>
            <a:r>
              <a:rPr lang="en-US" dirty="0" smtClean="0"/>
              <a:t>Taking a different approach (fictitious scenario)</a:t>
            </a:r>
            <a:endParaRPr lang="en-US" dirty="0"/>
          </a:p>
        </p:txBody>
      </p:sp>
      <p:sp>
        <p:nvSpPr>
          <p:cNvPr id="2" name="TextBox 1"/>
          <p:cNvSpPr txBox="1"/>
          <p:nvPr/>
        </p:nvSpPr>
        <p:spPr>
          <a:xfrm>
            <a:off x="4650589" y="3074019"/>
            <a:ext cx="17909070" cy="9510296"/>
          </a:xfrm>
          <a:prstGeom prst="rect">
            <a:avLst/>
          </a:prstGeom>
          <a:noFill/>
        </p:spPr>
        <p:txBody>
          <a:bodyPr wrap="none" rtlCol="0">
            <a:spAutoFit/>
          </a:bodyPr>
          <a:lstStyle/>
          <a:p>
            <a:r>
              <a:rPr lang="en-GB" dirty="0" smtClean="0"/>
              <a:t>On average 1 person will be productive for 6 hours per day (7.5 hr working day)</a:t>
            </a:r>
          </a:p>
          <a:p>
            <a:endParaRPr lang="en-GB" dirty="0"/>
          </a:p>
          <a:p>
            <a:r>
              <a:rPr lang="en-GB" dirty="0" smtClean="0"/>
              <a:t>1 robot can be productive 24 hours per day, 7 days a week, 365 days per year</a:t>
            </a:r>
          </a:p>
          <a:p>
            <a:endParaRPr lang="en-GB" dirty="0" smtClean="0"/>
          </a:p>
          <a:p>
            <a:r>
              <a:rPr lang="en-GB" dirty="0" smtClean="0"/>
              <a:t>1 human can complete up to </a:t>
            </a:r>
            <a:r>
              <a:rPr lang="en-GB" b="1" dirty="0" smtClean="0"/>
              <a:t>1,400</a:t>
            </a:r>
            <a:r>
              <a:rPr lang="en-GB" dirty="0" smtClean="0"/>
              <a:t> hours of work per year</a:t>
            </a:r>
          </a:p>
          <a:p>
            <a:endParaRPr lang="en-GB" dirty="0"/>
          </a:p>
          <a:p>
            <a:r>
              <a:rPr lang="en-GB" dirty="0" smtClean="0"/>
              <a:t>1 robot can complete up to </a:t>
            </a:r>
            <a:r>
              <a:rPr lang="en-GB" b="1" dirty="0" smtClean="0"/>
              <a:t>8,760</a:t>
            </a:r>
            <a:r>
              <a:rPr lang="en-GB" dirty="0" smtClean="0"/>
              <a:t> hours of robotic work per year (often faster than a human too)</a:t>
            </a:r>
          </a:p>
          <a:p>
            <a:endParaRPr lang="en-GB" dirty="0" smtClean="0"/>
          </a:p>
          <a:p>
            <a:r>
              <a:rPr lang="en-GB" dirty="0" smtClean="0"/>
              <a:t>Lets assume our robots will work twice as fast and there are 4 of them.</a:t>
            </a:r>
          </a:p>
          <a:p>
            <a:endParaRPr lang="en-GB" dirty="0"/>
          </a:p>
          <a:p>
            <a:r>
              <a:rPr lang="en-GB" dirty="0" smtClean="0"/>
              <a:t>You can potentially save </a:t>
            </a:r>
            <a:r>
              <a:rPr lang="en-GB" b="1" dirty="0" smtClean="0"/>
              <a:t>70,000</a:t>
            </a:r>
            <a:r>
              <a:rPr lang="en-GB" dirty="0" smtClean="0"/>
              <a:t> hours of </a:t>
            </a:r>
            <a:r>
              <a:rPr lang="en-GB" u="sng" dirty="0" smtClean="0"/>
              <a:t>human</a:t>
            </a:r>
            <a:r>
              <a:rPr lang="en-GB" dirty="0" smtClean="0"/>
              <a:t> admin work time per year.</a:t>
            </a:r>
          </a:p>
          <a:p>
            <a:endParaRPr lang="en-GB" dirty="0"/>
          </a:p>
          <a:p>
            <a:r>
              <a:rPr lang="en-GB" dirty="0" smtClean="0"/>
              <a:t>@£14 per hour this would cost a business c. £1m per annum</a:t>
            </a:r>
          </a:p>
          <a:p>
            <a:endParaRPr lang="en-GB" dirty="0"/>
          </a:p>
          <a:p>
            <a:r>
              <a:rPr lang="en-GB" dirty="0" smtClean="0"/>
              <a:t>What if you could employ a workforce to do the same work for c. £3 ~ £4 per hour? </a:t>
            </a:r>
          </a:p>
          <a:p>
            <a:endParaRPr lang="en-GB" dirty="0" smtClean="0"/>
          </a:p>
          <a:p>
            <a:endParaRPr lang="en-GB" dirty="0"/>
          </a:p>
        </p:txBody>
      </p:sp>
    </p:spTree>
    <p:extLst>
      <p:ext uri="{BB962C8B-B14F-4D97-AF65-F5344CB8AC3E}">
        <p14:creationId xmlns:p14="http://schemas.microsoft.com/office/powerpoint/2010/main" val="2282940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43839" y="1343800"/>
            <a:ext cx="15816211" cy="1938992"/>
          </a:xfrm>
          <a:prstGeom prst="rect">
            <a:avLst/>
          </a:prstGeom>
        </p:spPr>
        <p:txBody>
          <a:bodyPr wrap="square">
            <a:spAutoFit/>
          </a:bodyPr>
          <a:lstStyle/>
          <a:p>
            <a:r>
              <a:rPr lang="en-GB" sz="6000" b="1" u="sng" dirty="0">
                <a:solidFill>
                  <a:srgbClr val="D2202F"/>
                </a:solidFill>
              </a:rPr>
              <a:t>Why</a:t>
            </a:r>
            <a:r>
              <a:rPr lang="en-GB" sz="6000" dirty="0">
                <a:solidFill>
                  <a:srgbClr val="D2202F"/>
                </a:solidFill>
              </a:rPr>
              <a:t> </a:t>
            </a:r>
            <a:r>
              <a:rPr lang="en-GB" sz="6000" dirty="0"/>
              <a:t>do we continue to </a:t>
            </a:r>
            <a:r>
              <a:rPr lang="en-GB" sz="6000" dirty="0" smtClean="0"/>
              <a:t>ask our </a:t>
            </a:r>
            <a:r>
              <a:rPr lang="en-GB" sz="6000" dirty="0"/>
              <a:t>employees to perform rules based administrative work that is…</a:t>
            </a:r>
          </a:p>
        </p:txBody>
      </p:sp>
      <p:sp>
        <p:nvSpPr>
          <p:cNvPr id="8" name="Rectangle 7"/>
          <p:cNvSpPr/>
          <p:nvPr/>
        </p:nvSpPr>
        <p:spPr>
          <a:xfrm>
            <a:off x="7596238" y="8670298"/>
            <a:ext cx="16112847" cy="3139321"/>
          </a:xfrm>
          <a:prstGeom prst="rect">
            <a:avLst/>
          </a:prstGeom>
        </p:spPr>
        <p:txBody>
          <a:bodyPr wrap="square">
            <a:spAutoFit/>
          </a:bodyPr>
          <a:lstStyle/>
          <a:p>
            <a:r>
              <a:rPr lang="en-GB" sz="6600" dirty="0" smtClean="0"/>
              <a:t>Isn’t it time we take the </a:t>
            </a:r>
            <a:r>
              <a:rPr lang="en-GB" sz="6600" b="1" dirty="0" smtClean="0"/>
              <a:t>robot out of the human </a:t>
            </a:r>
            <a:r>
              <a:rPr lang="en-GB" sz="6600" dirty="0" smtClean="0"/>
              <a:t>and </a:t>
            </a:r>
            <a:r>
              <a:rPr lang="en-GB" sz="6600" dirty="0"/>
              <a:t>put</a:t>
            </a:r>
            <a:r>
              <a:rPr lang="en-GB" sz="6600" dirty="0">
                <a:solidFill>
                  <a:srgbClr val="00B050"/>
                </a:solidFill>
              </a:rPr>
              <a:t> </a:t>
            </a:r>
            <a:r>
              <a:rPr lang="en-GB" sz="6600" b="1" dirty="0">
                <a:solidFill>
                  <a:srgbClr val="00B050"/>
                </a:solidFill>
              </a:rPr>
              <a:t>1’000’s hours back into patient / citizen care?</a:t>
            </a:r>
          </a:p>
        </p:txBody>
      </p:sp>
      <p:sp>
        <p:nvSpPr>
          <p:cNvPr id="9" name="Rectangle 8"/>
          <p:cNvSpPr/>
          <p:nvPr/>
        </p:nvSpPr>
        <p:spPr>
          <a:xfrm>
            <a:off x="7596239" y="3859817"/>
            <a:ext cx="11870288" cy="5262979"/>
          </a:xfrm>
          <a:prstGeom prst="rect">
            <a:avLst/>
          </a:prstGeom>
        </p:spPr>
        <p:txBody>
          <a:bodyPr wrap="square">
            <a:spAutoFit/>
          </a:bodyPr>
          <a:lstStyle/>
          <a:p>
            <a:pPr marL="457200" indent="-457200">
              <a:buClr>
                <a:srgbClr val="C00000"/>
              </a:buClr>
              <a:buFont typeface="Wingdings" panose="05000000000000000000" pitchFamily="2" charset="2"/>
              <a:buChar char="§"/>
            </a:pPr>
            <a:r>
              <a:rPr lang="en-GB" sz="6600" dirty="0" smtClean="0">
                <a:solidFill>
                  <a:srgbClr val="D2202F"/>
                </a:solidFill>
              </a:rPr>
              <a:t> unrewarding,</a:t>
            </a:r>
          </a:p>
          <a:p>
            <a:pPr marL="457200" indent="-457200">
              <a:buClr>
                <a:srgbClr val="C00000"/>
              </a:buClr>
              <a:buFont typeface="Wingdings" panose="05000000000000000000" pitchFamily="2" charset="2"/>
              <a:buChar char="§"/>
            </a:pPr>
            <a:r>
              <a:rPr lang="en-GB" sz="6600" dirty="0" smtClean="0">
                <a:solidFill>
                  <a:srgbClr val="D2202F"/>
                </a:solidFill>
              </a:rPr>
              <a:t> mind numbingly boring, </a:t>
            </a:r>
          </a:p>
          <a:p>
            <a:pPr marL="457200" indent="-457200">
              <a:buClr>
                <a:srgbClr val="C00000"/>
              </a:buClr>
              <a:buFont typeface="Wingdings" panose="05000000000000000000" pitchFamily="2" charset="2"/>
              <a:buChar char="§"/>
            </a:pPr>
            <a:r>
              <a:rPr lang="en-GB" sz="6600" dirty="0" smtClean="0">
                <a:solidFill>
                  <a:srgbClr val="D2202F"/>
                </a:solidFill>
              </a:rPr>
              <a:t> prone to error,</a:t>
            </a:r>
          </a:p>
          <a:p>
            <a:pPr marL="457200" indent="-457200">
              <a:buClr>
                <a:srgbClr val="C00000"/>
              </a:buClr>
              <a:buFont typeface="Wingdings" panose="05000000000000000000" pitchFamily="2" charset="2"/>
              <a:buChar char="§"/>
            </a:pPr>
            <a:r>
              <a:rPr lang="en-GB" sz="6600" dirty="0" smtClean="0">
                <a:solidFill>
                  <a:srgbClr val="D2202F"/>
                </a:solidFill>
              </a:rPr>
              <a:t> increasing the risk of attrition</a:t>
            </a:r>
          </a:p>
          <a:p>
            <a:pPr marL="457200" indent="-457200">
              <a:buFont typeface="Arial" panose="020B0604020202020204" pitchFamily="34" charset="0"/>
              <a:buChar char="•"/>
            </a:pPr>
            <a:endParaRPr lang="en-GB" sz="7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606" y="883960"/>
            <a:ext cx="2740233" cy="2740233"/>
          </a:xfrm>
          <a:prstGeom prst="rect">
            <a:avLst/>
          </a:prstGeom>
        </p:spPr>
      </p:pic>
    </p:spTree>
    <p:extLst>
      <p:ext uri="{BB962C8B-B14F-4D97-AF65-F5344CB8AC3E}">
        <p14:creationId xmlns:p14="http://schemas.microsoft.com/office/powerpoint/2010/main" val="1058963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00689" y="1354100"/>
            <a:ext cx="15816211" cy="1015663"/>
          </a:xfrm>
          <a:prstGeom prst="rect">
            <a:avLst/>
          </a:prstGeom>
        </p:spPr>
        <p:txBody>
          <a:bodyPr wrap="square">
            <a:spAutoFit/>
          </a:bodyPr>
          <a:lstStyle/>
          <a:p>
            <a:r>
              <a:rPr lang="en-GB" sz="6000" b="1" dirty="0" smtClean="0"/>
              <a:t>Some lessons learnt (my personal perspective)</a:t>
            </a:r>
            <a:endParaRPr lang="en-GB" sz="6000" dirty="0"/>
          </a:p>
        </p:txBody>
      </p:sp>
      <p:sp>
        <p:nvSpPr>
          <p:cNvPr id="8" name="Rectangle 7"/>
          <p:cNvSpPr/>
          <p:nvPr/>
        </p:nvSpPr>
        <p:spPr>
          <a:xfrm>
            <a:off x="5100689" y="3336298"/>
            <a:ext cx="18578461" cy="9233297"/>
          </a:xfrm>
          <a:prstGeom prst="rect">
            <a:avLst/>
          </a:prstGeom>
        </p:spPr>
        <p:txBody>
          <a:bodyPr wrap="square">
            <a:spAutoFit/>
          </a:bodyPr>
          <a:lstStyle/>
          <a:p>
            <a:r>
              <a:rPr lang="en-GB" sz="5400" dirty="0" smtClean="0"/>
              <a:t>Many organisations who invest in RPA are failing to embrace the potential at scale – why?</a:t>
            </a:r>
          </a:p>
          <a:p>
            <a:endParaRPr lang="en-GB" sz="5400" b="1" dirty="0">
              <a:solidFill>
                <a:srgbClr val="00B050"/>
              </a:solidFill>
            </a:endParaRPr>
          </a:p>
          <a:p>
            <a:pPr marL="685800" indent="-685800">
              <a:buFont typeface="Arial" panose="020B0604020202020204" pitchFamily="34" charset="0"/>
              <a:buChar char="•"/>
            </a:pPr>
            <a:r>
              <a:rPr lang="en-GB" sz="5400" dirty="0"/>
              <a:t>Tactical technology vs strategic enabling platform</a:t>
            </a:r>
          </a:p>
          <a:p>
            <a:pPr marL="685800" indent="-685800">
              <a:buFont typeface="Arial" panose="020B0604020202020204" pitchFamily="34" charset="0"/>
              <a:buChar char="•"/>
            </a:pPr>
            <a:r>
              <a:rPr lang="en-GB" sz="5400" dirty="0"/>
              <a:t>Failing to manage change (technology is only part of a solution)</a:t>
            </a:r>
          </a:p>
          <a:p>
            <a:pPr marL="685800" indent="-685800">
              <a:buFont typeface="Arial" panose="020B0604020202020204" pitchFamily="34" charset="0"/>
              <a:buChar char="•"/>
            </a:pPr>
            <a:r>
              <a:rPr lang="en-GB" sz="5400" dirty="0"/>
              <a:t>Lack of ownership</a:t>
            </a:r>
          </a:p>
          <a:p>
            <a:pPr marL="685800" indent="-685800">
              <a:buFont typeface="Arial" panose="020B0604020202020204" pitchFamily="34" charset="0"/>
              <a:buChar char="•"/>
            </a:pPr>
            <a:r>
              <a:rPr lang="en-GB" sz="5400" dirty="0"/>
              <a:t>Lack of understanding</a:t>
            </a:r>
          </a:p>
          <a:p>
            <a:pPr marL="685800" indent="-685800">
              <a:buFont typeface="Arial" panose="020B0604020202020204" pitchFamily="34" charset="0"/>
              <a:buChar char="•"/>
            </a:pPr>
            <a:r>
              <a:rPr lang="en-GB" sz="5400" dirty="0"/>
              <a:t>Lack of investment by customers and suppliers to manage </a:t>
            </a:r>
            <a:r>
              <a:rPr lang="en-GB" sz="5400" dirty="0" smtClean="0"/>
              <a:t>ongoing programme</a:t>
            </a:r>
          </a:p>
          <a:p>
            <a:pPr marL="685800" indent="-685800">
              <a:buFont typeface="Arial" panose="020B0604020202020204" pitchFamily="34" charset="0"/>
              <a:buChar char="•"/>
            </a:pPr>
            <a:endParaRPr lang="en-GB" sz="5400" dirty="0"/>
          </a:p>
          <a:p>
            <a:r>
              <a:rPr lang="en-GB" sz="5400" dirty="0"/>
              <a:t>But there are success stories – learn from them.</a:t>
            </a:r>
          </a:p>
        </p:txBody>
      </p:sp>
    </p:spTree>
    <p:extLst>
      <p:ext uri="{BB962C8B-B14F-4D97-AF65-F5344CB8AC3E}">
        <p14:creationId xmlns:p14="http://schemas.microsoft.com/office/powerpoint/2010/main" val="1481520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43839" y="1343800"/>
            <a:ext cx="15816211" cy="1323439"/>
          </a:xfrm>
          <a:prstGeom prst="rect">
            <a:avLst/>
          </a:prstGeom>
        </p:spPr>
        <p:txBody>
          <a:bodyPr wrap="square">
            <a:spAutoFit/>
          </a:bodyPr>
          <a:lstStyle/>
          <a:p>
            <a:r>
              <a:rPr lang="en-GB" sz="8000" b="1" dirty="0" smtClean="0"/>
              <a:t>So how do you get started?</a:t>
            </a:r>
            <a:endParaRPr lang="en-GB" sz="8000" b="1" dirty="0"/>
          </a:p>
        </p:txBody>
      </p:sp>
      <p:sp>
        <p:nvSpPr>
          <p:cNvPr id="8" name="Rectangle 7"/>
          <p:cNvSpPr/>
          <p:nvPr/>
        </p:nvSpPr>
        <p:spPr>
          <a:xfrm>
            <a:off x="4322606" y="4070241"/>
            <a:ext cx="19203992" cy="7848302"/>
          </a:xfrm>
          <a:prstGeom prst="rect">
            <a:avLst/>
          </a:prstGeom>
        </p:spPr>
        <p:txBody>
          <a:bodyPr wrap="square">
            <a:spAutoFit/>
          </a:bodyPr>
          <a:lstStyle/>
          <a:p>
            <a:pPr marL="1143000" indent="-1143000">
              <a:spcBef>
                <a:spcPts val="1800"/>
              </a:spcBef>
              <a:buAutoNum type="arabicPeriod"/>
            </a:pPr>
            <a:r>
              <a:rPr lang="en-GB" sz="6600" dirty="0" smtClean="0"/>
              <a:t>Engage expertise to help you</a:t>
            </a:r>
          </a:p>
          <a:p>
            <a:pPr marL="1771512" lvl="1" indent="-857250">
              <a:spcBef>
                <a:spcPts val="1800"/>
              </a:spcBef>
              <a:buFont typeface="Arial" panose="020B0604020202020204" pitchFamily="34" charset="0"/>
              <a:buChar char="•"/>
            </a:pPr>
            <a:r>
              <a:rPr lang="en-GB" sz="5400" dirty="0" smtClean="0"/>
              <a:t>identify your automation opportunities</a:t>
            </a:r>
          </a:p>
          <a:p>
            <a:pPr marL="1771512" lvl="1" indent="-857250">
              <a:spcBef>
                <a:spcPts val="1800"/>
              </a:spcBef>
              <a:buFont typeface="Arial" panose="020B0604020202020204" pitchFamily="34" charset="0"/>
              <a:buChar char="•"/>
            </a:pPr>
            <a:r>
              <a:rPr lang="en-GB" sz="5400" dirty="0" smtClean="0"/>
              <a:t>build </a:t>
            </a:r>
            <a:r>
              <a:rPr lang="en-GB" sz="5400" dirty="0"/>
              <a:t>your business </a:t>
            </a:r>
            <a:r>
              <a:rPr lang="en-GB" sz="5400" dirty="0" smtClean="0"/>
              <a:t>case</a:t>
            </a:r>
            <a:endParaRPr lang="en-GB" sz="5400" dirty="0"/>
          </a:p>
          <a:p>
            <a:pPr marL="1771512" lvl="1" indent="-857250">
              <a:spcBef>
                <a:spcPts val="1800"/>
              </a:spcBef>
              <a:buFont typeface="Arial" panose="020B0604020202020204" pitchFamily="34" charset="0"/>
              <a:buChar char="•"/>
            </a:pPr>
            <a:r>
              <a:rPr lang="en-GB" sz="5400" dirty="0" smtClean="0"/>
              <a:t>prove </a:t>
            </a:r>
            <a:r>
              <a:rPr lang="en-GB" sz="5400" dirty="0"/>
              <a:t>the </a:t>
            </a:r>
            <a:r>
              <a:rPr lang="en-GB" sz="5400" dirty="0" smtClean="0"/>
              <a:t>value</a:t>
            </a:r>
          </a:p>
          <a:p>
            <a:pPr marL="1771512" lvl="1" indent="-857250">
              <a:spcBef>
                <a:spcPts val="1800"/>
              </a:spcBef>
              <a:buFont typeface="Arial" panose="020B0604020202020204" pitchFamily="34" charset="0"/>
              <a:buChar char="•"/>
            </a:pPr>
            <a:r>
              <a:rPr lang="en-GB" sz="5400" dirty="0"/>
              <a:t>d</a:t>
            </a:r>
            <a:r>
              <a:rPr lang="en-GB" sz="5400" dirty="0" smtClean="0"/>
              <a:t>efine your strategy &amp; inform a plan</a:t>
            </a:r>
          </a:p>
          <a:p>
            <a:pPr marL="1143000" indent="-1143000">
              <a:spcBef>
                <a:spcPts val="1800"/>
              </a:spcBef>
              <a:buFont typeface="+mj-lt"/>
              <a:buAutoNum type="arabicPeriod"/>
            </a:pPr>
            <a:r>
              <a:rPr lang="en-GB" sz="6600" dirty="0" smtClean="0"/>
              <a:t>Execute quickly – because you can </a:t>
            </a:r>
            <a:endParaRPr lang="en-GB" sz="6600" dirty="0"/>
          </a:p>
          <a:p>
            <a:pPr marL="1143000" indent="-1143000">
              <a:spcBef>
                <a:spcPts val="1800"/>
              </a:spcBef>
              <a:buFont typeface="+mj-lt"/>
              <a:buAutoNum type="arabicPeriod"/>
            </a:pPr>
            <a:r>
              <a:rPr lang="en-GB" sz="6600" dirty="0" smtClean="0"/>
              <a:t>Manage change and drive continuous improvement</a:t>
            </a:r>
            <a:endParaRPr lang="en-GB" sz="6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606" y="883960"/>
            <a:ext cx="2740233" cy="2740233"/>
          </a:xfrm>
          <a:prstGeom prst="rect">
            <a:avLst/>
          </a:prstGeom>
        </p:spPr>
      </p:pic>
    </p:spTree>
    <p:extLst>
      <p:ext uri="{BB962C8B-B14F-4D97-AF65-F5344CB8AC3E}">
        <p14:creationId xmlns:p14="http://schemas.microsoft.com/office/powerpoint/2010/main" val="1923080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2950" y="214351"/>
            <a:ext cx="12309780" cy="1569660"/>
          </a:xfrm>
          <a:prstGeom prst="rect">
            <a:avLst/>
          </a:prstGeom>
          <a:noFill/>
        </p:spPr>
        <p:txBody>
          <a:bodyPr wrap="none" rtlCol="0">
            <a:spAutoFit/>
          </a:bodyPr>
          <a:lstStyle/>
          <a:p>
            <a:r>
              <a:rPr lang="en-GB" sz="9600" b="1" dirty="0" smtClean="0">
                <a:solidFill>
                  <a:schemeClr val="bg1"/>
                </a:solidFill>
              </a:rPr>
              <a:t>Thank you for your time.</a:t>
            </a:r>
            <a:endParaRPr lang="en-GB" sz="9600" b="1" dirty="0">
              <a:solidFill>
                <a:schemeClr val="bg1"/>
              </a:solidFill>
            </a:endParaRPr>
          </a:p>
        </p:txBody>
      </p:sp>
      <p:sp>
        <p:nvSpPr>
          <p:cNvPr id="5" name="Text Placeholder 2">
            <a:extLst>
              <a:ext uri="{FF2B5EF4-FFF2-40B4-BE49-F238E27FC236}">
                <a16:creationId xmlns:a16="http://schemas.microsoft.com/office/drawing/2014/main" xmlns="" id="{D5EC3DFF-BFCB-4FFF-B8B1-C12CB6499063}"/>
              </a:ext>
            </a:extLst>
          </p:cNvPr>
          <p:cNvSpPr txBox="1">
            <a:spLocks/>
          </p:cNvSpPr>
          <p:nvPr/>
        </p:nvSpPr>
        <p:spPr>
          <a:xfrm>
            <a:off x="974400" y="1956009"/>
            <a:ext cx="15120000" cy="1155759"/>
          </a:xfrm>
          <a:prstGeom prst="rect">
            <a:avLst/>
          </a:prstGeom>
        </p:spPr>
        <p:txBody>
          <a:bodyPr/>
          <a:lstStyle>
            <a:lvl1pPr marL="228579" indent="-228579" algn="l" defTabSz="9143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2" indent="-228579" algn="l" defTabSz="9143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7" indent="-228579" algn="l" defTabSz="9143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8"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9"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9" algn="l" defTabSz="9143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b="1" dirty="0" smtClean="0">
                <a:solidFill>
                  <a:srgbClr val="00B0F0"/>
                </a:solidFill>
              </a:rPr>
              <a:t>Any Questions?</a:t>
            </a:r>
            <a:endParaRPr lang="en-GB" sz="7200" b="1" dirty="0">
              <a:solidFill>
                <a:srgbClr val="00B0F0"/>
              </a:solidFill>
            </a:endParaRPr>
          </a:p>
        </p:txBody>
      </p:sp>
    </p:spTree>
    <p:extLst>
      <p:ext uri="{BB962C8B-B14F-4D97-AF65-F5344CB8AC3E}">
        <p14:creationId xmlns:p14="http://schemas.microsoft.com/office/powerpoint/2010/main" val="2079502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 to Enovation</a:t>
            </a:r>
            <a:endParaRPr lang="en-GB" dirty="0"/>
          </a:p>
        </p:txBody>
      </p:sp>
      <p:sp>
        <p:nvSpPr>
          <p:cNvPr id="6" name="TextBox 5">
            <a:extLst>
              <a:ext uri="{FF2B5EF4-FFF2-40B4-BE49-F238E27FC236}">
                <a16:creationId xmlns="" xmlns:a16="http://schemas.microsoft.com/office/drawing/2014/main" id="{6B59A4CC-1787-4DEA-87B9-B38F457CE10E}"/>
              </a:ext>
            </a:extLst>
          </p:cNvPr>
          <p:cNvSpPr txBox="1"/>
          <p:nvPr/>
        </p:nvSpPr>
        <p:spPr>
          <a:xfrm>
            <a:off x="4784400" y="3342885"/>
            <a:ext cx="16018200"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t>Dutch Company – market leading healthcare </a:t>
            </a:r>
            <a:r>
              <a:rPr lang="en-US" sz="4000" b="1" dirty="0"/>
              <a:t>software solution provider </a:t>
            </a:r>
            <a:r>
              <a:rPr lang="en-US" sz="4000" dirty="0"/>
              <a:t>in NL founded 1983</a:t>
            </a:r>
          </a:p>
          <a:p>
            <a:pPr marL="285750" indent="-285750">
              <a:buFont typeface="Arial" panose="020B0604020202020204" pitchFamily="34" charset="0"/>
              <a:buChar char="•"/>
            </a:pPr>
            <a:r>
              <a:rPr lang="en-GB" sz="4000" dirty="0"/>
              <a:t>One-stop-shop of solutions enabling clients to </a:t>
            </a:r>
            <a:r>
              <a:rPr lang="en-GB" sz="4000" b="1" dirty="0"/>
              <a:t>securely exchange patient data </a:t>
            </a:r>
            <a:r>
              <a:rPr lang="en-GB" sz="4000" dirty="0"/>
              <a:t>by leveraging efficient</a:t>
            </a:r>
            <a:r>
              <a:rPr lang="en-GB" sz="4000" b="1" dirty="0"/>
              <a:t> IT integrations. </a:t>
            </a:r>
            <a:endParaRPr lang="en-US" sz="4000" b="1" dirty="0"/>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endParaRPr lang="en-GB" sz="4000" dirty="0"/>
          </a:p>
        </p:txBody>
      </p:sp>
      <p:sp>
        <p:nvSpPr>
          <p:cNvPr id="7" name="TextBox 6">
            <a:extLst>
              <a:ext uri="{FF2B5EF4-FFF2-40B4-BE49-F238E27FC236}">
                <a16:creationId xmlns="" xmlns:a16="http://schemas.microsoft.com/office/drawing/2014/main" id="{20EF3D47-1E67-4707-9F89-F31A9391FC73}"/>
              </a:ext>
            </a:extLst>
          </p:cNvPr>
          <p:cNvSpPr txBox="1"/>
          <p:nvPr/>
        </p:nvSpPr>
        <p:spPr>
          <a:xfrm>
            <a:off x="4784402" y="9010968"/>
            <a:ext cx="11394072" cy="660645"/>
          </a:xfrm>
          <a:prstGeom prst="rect">
            <a:avLst/>
          </a:prstGeom>
          <a:noFill/>
        </p:spPr>
        <p:txBody>
          <a:bodyPr wrap="square" rtlCol="0">
            <a:spAutoFit/>
          </a:bodyPr>
          <a:lstStyle/>
          <a:p>
            <a:r>
              <a:rPr lang="en-US" b="1" dirty="0">
                <a:solidFill>
                  <a:schemeClr val="accent2">
                    <a:lumMod val="75000"/>
                  </a:schemeClr>
                </a:solidFill>
              </a:rPr>
              <a:t>Enterprise Master Patient Index</a:t>
            </a:r>
            <a:endParaRPr lang="en-GB" b="1" dirty="0">
              <a:solidFill>
                <a:schemeClr val="accent2">
                  <a:lumMod val="75000"/>
                </a:schemeClr>
              </a:solidFill>
            </a:endParaRPr>
          </a:p>
        </p:txBody>
      </p:sp>
      <p:sp>
        <p:nvSpPr>
          <p:cNvPr id="8" name="TextBox 7">
            <a:extLst>
              <a:ext uri="{FF2B5EF4-FFF2-40B4-BE49-F238E27FC236}">
                <a16:creationId xmlns="" xmlns:a16="http://schemas.microsoft.com/office/drawing/2014/main" id="{42288811-8511-40F1-9C5E-4C33E14CF1DF}"/>
              </a:ext>
            </a:extLst>
          </p:cNvPr>
          <p:cNvSpPr txBox="1"/>
          <p:nvPr/>
        </p:nvSpPr>
        <p:spPr>
          <a:xfrm>
            <a:off x="4781030" y="7791493"/>
            <a:ext cx="11380818" cy="646331"/>
          </a:xfrm>
          <a:prstGeom prst="rect">
            <a:avLst/>
          </a:prstGeom>
          <a:noFill/>
        </p:spPr>
        <p:txBody>
          <a:bodyPr wrap="square" rtlCol="0">
            <a:spAutoFit/>
          </a:bodyPr>
          <a:lstStyle/>
          <a:p>
            <a:r>
              <a:rPr lang="en-US" b="1" dirty="0">
                <a:solidFill>
                  <a:schemeClr val="tx1">
                    <a:lumMod val="60000"/>
                    <a:lumOff val="40000"/>
                  </a:schemeClr>
                </a:solidFill>
              </a:rPr>
              <a:t>Blueprism RPA</a:t>
            </a:r>
            <a:endParaRPr lang="en-GB" b="1" dirty="0">
              <a:solidFill>
                <a:schemeClr val="tx1">
                  <a:lumMod val="60000"/>
                  <a:lumOff val="40000"/>
                </a:schemeClr>
              </a:solidFill>
            </a:endParaRPr>
          </a:p>
        </p:txBody>
      </p:sp>
      <p:sp>
        <p:nvSpPr>
          <p:cNvPr id="9" name="TextBox 8">
            <a:extLst>
              <a:ext uri="{FF2B5EF4-FFF2-40B4-BE49-F238E27FC236}">
                <a16:creationId xmlns="" xmlns:a16="http://schemas.microsoft.com/office/drawing/2014/main" id="{1C3ED218-1BC5-449B-B768-469E4423B5CC}"/>
              </a:ext>
            </a:extLst>
          </p:cNvPr>
          <p:cNvSpPr txBox="1"/>
          <p:nvPr/>
        </p:nvSpPr>
        <p:spPr>
          <a:xfrm>
            <a:off x="4784400" y="6458075"/>
            <a:ext cx="13622922" cy="645524"/>
          </a:xfrm>
          <a:prstGeom prst="rect">
            <a:avLst/>
          </a:prstGeom>
          <a:noFill/>
        </p:spPr>
        <p:txBody>
          <a:bodyPr wrap="square" rtlCol="0">
            <a:spAutoFit/>
          </a:bodyPr>
          <a:lstStyle/>
          <a:p>
            <a:r>
              <a:rPr lang="en-GB" b="1" dirty="0">
                <a:solidFill>
                  <a:srgbClr val="92D050"/>
                </a:solidFill>
              </a:rPr>
              <a:t>Cloverleaf Integration &amp; Information Exchange suite</a:t>
            </a:r>
          </a:p>
        </p:txBody>
      </p:sp>
      <p:sp>
        <p:nvSpPr>
          <p:cNvPr id="10" name="TextBox 9">
            <a:extLst>
              <a:ext uri="{FF2B5EF4-FFF2-40B4-BE49-F238E27FC236}">
                <a16:creationId xmlns="" xmlns:a16="http://schemas.microsoft.com/office/drawing/2014/main" id="{8905204D-272A-48AD-90A8-A4F2D5BE9D33}"/>
              </a:ext>
            </a:extLst>
          </p:cNvPr>
          <p:cNvSpPr txBox="1"/>
          <p:nvPr/>
        </p:nvSpPr>
        <p:spPr>
          <a:xfrm>
            <a:off x="4784400" y="7103599"/>
            <a:ext cx="10393946" cy="640783"/>
          </a:xfrm>
          <a:prstGeom prst="rect">
            <a:avLst/>
          </a:prstGeom>
          <a:noFill/>
        </p:spPr>
        <p:txBody>
          <a:bodyPr wrap="square" rtlCol="0">
            <a:spAutoFit/>
          </a:bodyPr>
          <a:lstStyle/>
          <a:p>
            <a:r>
              <a:rPr lang="en-US" b="1" dirty="0">
                <a:solidFill>
                  <a:srgbClr val="7030A0"/>
                </a:solidFill>
              </a:rPr>
              <a:t>myhealthConnect</a:t>
            </a:r>
            <a:endParaRPr lang="en-GB" b="1" dirty="0">
              <a:solidFill>
                <a:srgbClr val="7030A0"/>
              </a:solidFill>
            </a:endParaRPr>
          </a:p>
        </p:txBody>
      </p:sp>
      <p:sp>
        <p:nvSpPr>
          <p:cNvPr id="11" name="TextBox 10">
            <a:extLst>
              <a:ext uri="{FF2B5EF4-FFF2-40B4-BE49-F238E27FC236}">
                <a16:creationId xmlns="" xmlns:a16="http://schemas.microsoft.com/office/drawing/2014/main" id="{47C4DFF0-4D70-452F-BDF5-EBB93F162918}"/>
              </a:ext>
            </a:extLst>
          </p:cNvPr>
          <p:cNvSpPr txBox="1"/>
          <p:nvPr/>
        </p:nvSpPr>
        <p:spPr>
          <a:xfrm>
            <a:off x="4797655" y="8421199"/>
            <a:ext cx="10045738" cy="646331"/>
          </a:xfrm>
          <a:prstGeom prst="rect">
            <a:avLst/>
          </a:prstGeom>
          <a:noFill/>
        </p:spPr>
        <p:txBody>
          <a:bodyPr wrap="square" rtlCol="0">
            <a:spAutoFit/>
          </a:bodyPr>
          <a:lstStyle/>
          <a:p>
            <a:r>
              <a:rPr lang="en-US" b="1" dirty="0">
                <a:solidFill>
                  <a:srgbClr val="002060"/>
                </a:solidFill>
              </a:rPr>
              <a:t>xdsConnect</a:t>
            </a:r>
            <a:endParaRPr lang="en-GB" b="1" dirty="0">
              <a:solidFill>
                <a:srgbClr val="002060"/>
              </a:solidFill>
            </a:endParaRPr>
          </a:p>
        </p:txBody>
      </p:sp>
      <p:sp>
        <p:nvSpPr>
          <p:cNvPr id="12" name="TextBox 11">
            <a:extLst>
              <a:ext uri="{FF2B5EF4-FFF2-40B4-BE49-F238E27FC236}">
                <a16:creationId xmlns="" xmlns:a16="http://schemas.microsoft.com/office/drawing/2014/main" id="{1D20AB69-2C40-4F87-A700-C1C1D1E4BC8B}"/>
              </a:ext>
            </a:extLst>
          </p:cNvPr>
          <p:cNvSpPr txBox="1"/>
          <p:nvPr/>
        </p:nvSpPr>
        <p:spPr>
          <a:xfrm>
            <a:off x="7176308" y="10372400"/>
            <a:ext cx="13626292" cy="1938992"/>
          </a:xfrm>
          <a:prstGeom prst="rect">
            <a:avLst/>
          </a:prstGeom>
          <a:noFill/>
        </p:spPr>
        <p:txBody>
          <a:bodyPr wrap="square" rtlCol="0">
            <a:spAutoFit/>
          </a:bodyPr>
          <a:lstStyle/>
          <a:p>
            <a:r>
              <a:rPr lang="en-US" sz="6000" b="1" dirty="0">
                <a:solidFill>
                  <a:schemeClr val="bg2">
                    <a:lumMod val="10000"/>
                  </a:schemeClr>
                </a:solidFill>
              </a:rPr>
              <a:t>Sheila Mughal </a:t>
            </a:r>
            <a:r>
              <a:rPr lang="en-US" sz="6000" b="1" dirty="0" smtClean="0">
                <a:solidFill>
                  <a:schemeClr val="bg2">
                    <a:lumMod val="10000"/>
                  </a:schemeClr>
                </a:solidFill>
              </a:rPr>
              <a:t>	&amp; 	Neil Spencer</a:t>
            </a:r>
          </a:p>
          <a:p>
            <a:r>
              <a:rPr lang="en-US" sz="6000" b="1" dirty="0" smtClean="0">
                <a:solidFill>
                  <a:schemeClr val="bg2">
                    <a:lumMod val="10000"/>
                  </a:schemeClr>
                </a:solidFill>
              </a:rPr>
              <a:t>07714 248180		07734 391371</a:t>
            </a:r>
            <a:endParaRPr lang="en-GB" sz="6000" b="1" dirty="0">
              <a:solidFill>
                <a:schemeClr val="bg2">
                  <a:lumMod val="10000"/>
                </a:schemeClr>
              </a:solidFill>
            </a:endParaRPr>
          </a:p>
        </p:txBody>
      </p:sp>
    </p:spTree>
    <p:extLst>
      <p:ext uri="{BB962C8B-B14F-4D97-AF65-F5344CB8AC3E}">
        <p14:creationId xmlns:p14="http://schemas.microsoft.com/office/powerpoint/2010/main" val="125954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B5C6BAC-F3F8-4AA0-B332-02F663571328}"/>
              </a:ext>
            </a:extLst>
          </p:cNvPr>
          <p:cNvSpPr>
            <a:spLocks noGrp="1"/>
          </p:cNvSpPr>
          <p:nvPr>
            <p:ph type="sldNum" sz="quarter" idx="4294967295"/>
          </p:nvPr>
        </p:nvSpPr>
        <p:spPr>
          <a:xfrm>
            <a:off x="22725913" y="12911481"/>
            <a:ext cx="588882" cy="374734"/>
          </a:xfrm>
          <a:prstGeom prst="rect">
            <a:avLst/>
          </a:prstGeom>
        </p:spPr>
        <p:txBody>
          <a:bodyPr lIns="182863" tIns="91431" rIns="182863" bIns="91431"/>
          <a:lstStyle/>
          <a:p>
            <a:pPr defTabSz="1828619"/>
            <a:fld id="{9EC71654-96A5-4280-94F3-931C61A9F92C}" type="slidenum">
              <a:rPr lang="en-IN">
                <a:solidFill>
                  <a:srgbClr val="1A3E70"/>
                </a:solidFill>
              </a:rPr>
              <a:pPr defTabSz="1828619"/>
              <a:t>3</a:t>
            </a:fld>
            <a:endParaRPr lang="en-IN" dirty="0">
              <a:solidFill>
                <a:srgbClr val="1A3E70"/>
              </a:solidFill>
            </a:endParaRPr>
          </a:p>
        </p:txBody>
      </p:sp>
      <p:sp>
        <p:nvSpPr>
          <p:cNvPr id="6" name="Title 5"/>
          <p:cNvSpPr>
            <a:spLocks noGrp="1"/>
          </p:cNvSpPr>
          <p:nvPr>
            <p:ph type="title"/>
          </p:nvPr>
        </p:nvSpPr>
        <p:spPr>
          <a:xfrm>
            <a:off x="1031810" y="999191"/>
            <a:ext cx="12478917" cy="2651126"/>
          </a:xfrm>
        </p:spPr>
        <p:txBody>
          <a:bodyPr/>
          <a:lstStyle/>
          <a:p>
            <a:r>
              <a:rPr lang="en-GB" dirty="0" smtClean="0"/>
              <a:t>True or False Question</a:t>
            </a:r>
            <a:endParaRPr lang="en-GB" dirty="0"/>
          </a:p>
        </p:txBody>
      </p:sp>
      <p:sp>
        <p:nvSpPr>
          <p:cNvPr id="7" name="Content Placeholder 6"/>
          <p:cNvSpPr>
            <a:spLocks noGrp="1"/>
          </p:cNvSpPr>
          <p:nvPr>
            <p:ph idx="1"/>
          </p:nvPr>
        </p:nvSpPr>
        <p:spPr>
          <a:xfrm>
            <a:off x="1077850" y="3651250"/>
            <a:ext cx="20905071" cy="8702676"/>
          </a:xfrm>
        </p:spPr>
        <p:txBody>
          <a:bodyPr/>
          <a:lstStyle/>
          <a:p>
            <a:pPr marL="0" indent="0">
              <a:buNone/>
            </a:pPr>
            <a:r>
              <a:rPr lang="en-GB" dirty="0" smtClean="0"/>
              <a:t>All large organisations employ armies of robots to perform manual, repetitive, rules based admin work which is</a:t>
            </a:r>
          </a:p>
          <a:p>
            <a:pPr lvl="1">
              <a:lnSpc>
                <a:spcPct val="100000"/>
              </a:lnSpc>
              <a:spcBef>
                <a:spcPts val="2400"/>
              </a:spcBef>
            </a:pPr>
            <a:r>
              <a:rPr lang="en-GB" dirty="0" smtClean="0"/>
              <a:t>Mundane</a:t>
            </a:r>
          </a:p>
          <a:p>
            <a:pPr lvl="1">
              <a:lnSpc>
                <a:spcPct val="100000"/>
              </a:lnSpc>
              <a:spcBef>
                <a:spcPts val="2400"/>
              </a:spcBef>
            </a:pPr>
            <a:r>
              <a:rPr lang="en-GB" dirty="0" smtClean="0"/>
              <a:t>Really boring</a:t>
            </a:r>
          </a:p>
          <a:p>
            <a:pPr lvl="1">
              <a:lnSpc>
                <a:spcPct val="100000"/>
              </a:lnSpc>
              <a:spcBef>
                <a:spcPts val="2400"/>
              </a:spcBef>
            </a:pPr>
            <a:r>
              <a:rPr lang="en-GB" dirty="0" smtClean="0"/>
              <a:t>Delivers no job satisfaction</a:t>
            </a:r>
          </a:p>
          <a:p>
            <a:pPr lvl="1">
              <a:lnSpc>
                <a:spcPct val="100000"/>
              </a:lnSpc>
              <a:spcBef>
                <a:spcPts val="2400"/>
              </a:spcBef>
            </a:pPr>
            <a:r>
              <a:rPr lang="en-GB" dirty="0" smtClean="0"/>
              <a:t>But is vital to ensure business process flows work – especially when IT applications don’t share information</a:t>
            </a:r>
            <a:endParaRPr lang="en-GB" dirty="0"/>
          </a:p>
          <a:p>
            <a:pPr lvl="1"/>
            <a:endParaRPr lang="en-GB" dirty="0" smtClean="0"/>
          </a:p>
        </p:txBody>
      </p:sp>
    </p:spTree>
    <p:extLst>
      <p:ext uri="{BB962C8B-B14F-4D97-AF65-F5344CB8AC3E}">
        <p14:creationId xmlns:p14="http://schemas.microsoft.com/office/powerpoint/2010/main" val="2705806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B5C6BAC-F3F8-4AA0-B332-02F663571328}"/>
              </a:ext>
            </a:extLst>
          </p:cNvPr>
          <p:cNvSpPr>
            <a:spLocks noGrp="1"/>
          </p:cNvSpPr>
          <p:nvPr>
            <p:ph type="sldNum" sz="quarter" idx="4294967295"/>
          </p:nvPr>
        </p:nvSpPr>
        <p:spPr>
          <a:xfrm>
            <a:off x="22725913" y="12911481"/>
            <a:ext cx="588882" cy="374734"/>
          </a:xfrm>
          <a:prstGeom prst="rect">
            <a:avLst/>
          </a:prstGeom>
        </p:spPr>
        <p:txBody>
          <a:bodyPr lIns="182863" tIns="91431" rIns="182863" bIns="91431"/>
          <a:lstStyle/>
          <a:p>
            <a:pPr defTabSz="1828619"/>
            <a:fld id="{9EC71654-96A5-4280-94F3-931C61A9F92C}" type="slidenum">
              <a:rPr lang="en-IN">
                <a:solidFill>
                  <a:srgbClr val="1A3E70"/>
                </a:solidFill>
              </a:rPr>
              <a:pPr defTabSz="1828619"/>
              <a:t>4</a:t>
            </a:fld>
            <a:endParaRPr lang="en-IN" dirty="0">
              <a:solidFill>
                <a:srgbClr val="1A3E70"/>
              </a:solidFill>
            </a:endParaRPr>
          </a:p>
        </p:txBody>
      </p:sp>
      <p:sp>
        <p:nvSpPr>
          <p:cNvPr id="5" name="Title 5"/>
          <p:cNvSpPr txBox="1">
            <a:spLocks/>
          </p:cNvSpPr>
          <p:nvPr/>
        </p:nvSpPr>
        <p:spPr>
          <a:xfrm>
            <a:off x="1031810" y="1000124"/>
            <a:ext cx="12478917" cy="2651126"/>
          </a:xfrm>
          <a:prstGeom prst="rect">
            <a:avLst/>
          </a:prstGeom>
        </p:spPr>
        <p:txBody>
          <a:bodyPr vert="horz" lIns="0" tIns="0" rIns="0" bIns="0" rtlCol="0" anchor="ctr">
            <a:noAutofit/>
          </a:bodyPr>
          <a:lstStyle>
            <a:lvl1pPr algn="l" defTabSz="1828709" rtl="0" eaLnBrk="1" latinLnBrk="0" hangingPunct="1">
              <a:lnSpc>
                <a:spcPct val="90000"/>
              </a:lnSpc>
              <a:spcBef>
                <a:spcPct val="0"/>
              </a:spcBef>
              <a:buNone/>
              <a:defRPr sz="6400" b="1" kern="1200" cap="all" baseline="0">
                <a:solidFill>
                  <a:schemeClr val="tx1"/>
                </a:solidFill>
                <a:latin typeface="Trebuchet MS" panose="020B0603020202020204" pitchFamily="34" charset="0"/>
                <a:ea typeface="+mj-ea"/>
                <a:cs typeface="+mj-cs"/>
              </a:defRPr>
            </a:lvl1pPr>
          </a:lstStyle>
          <a:p>
            <a:r>
              <a:rPr lang="en-GB" dirty="0" err="1" smtClean="0">
                <a:solidFill>
                  <a:srgbClr val="00B050"/>
                </a:solidFill>
              </a:rPr>
              <a:t>TruE</a:t>
            </a:r>
            <a:endParaRPr lang="en-GB" dirty="0">
              <a:solidFill>
                <a:srgbClr val="00B050"/>
              </a:solidFill>
            </a:endParaRPr>
          </a:p>
        </p:txBody>
      </p:sp>
      <p:sp>
        <p:nvSpPr>
          <p:cNvPr id="8" name="Content Placeholder 6"/>
          <p:cNvSpPr>
            <a:spLocks noGrp="1"/>
          </p:cNvSpPr>
          <p:nvPr>
            <p:ph idx="1"/>
          </p:nvPr>
        </p:nvSpPr>
        <p:spPr>
          <a:xfrm>
            <a:off x="1077850" y="3651250"/>
            <a:ext cx="20905071" cy="5940619"/>
          </a:xfrm>
        </p:spPr>
        <p:txBody>
          <a:bodyPr/>
          <a:lstStyle/>
          <a:p>
            <a:pPr marL="0" indent="0">
              <a:buNone/>
            </a:pPr>
            <a:r>
              <a:rPr lang="en-GB" dirty="0" smtClean="0"/>
              <a:t>All large organisations </a:t>
            </a:r>
            <a:r>
              <a:rPr lang="en-GB" u="sng" dirty="0" smtClean="0"/>
              <a:t>DO</a:t>
            </a:r>
            <a:r>
              <a:rPr lang="en-GB" dirty="0" smtClean="0"/>
              <a:t> employ armies of robots to perform manual, repetitive, rules based admin work which is</a:t>
            </a:r>
          </a:p>
          <a:p>
            <a:pPr lvl="1">
              <a:lnSpc>
                <a:spcPct val="100000"/>
              </a:lnSpc>
              <a:spcBef>
                <a:spcPts val="2400"/>
              </a:spcBef>
            </a:pPr>
            <a:r>
              <a:rPr lang="en-GB" dirty="0"/>
              <a:t>Mundane</a:t>
            </a:r>
          </a:p>
          <a:p>
            <a:pPr lvl="1">
              <a:lnSpc>
                <a:spcPct val="100000"/>
              </a:lnSpc>
              <a:spcBef>
                <a:spcPts val="2400"/>
              </a:spcBef>
            </a:pPr>
            <a:r>
              <a:rPr lang="en-GB" dirty="0"/>
              <a:t>Really boring</a:t>
            </a:r>
          </a:p>
          <a:p>
            <a:pPr lvl="1">
              <a:lnSpc>
                <a:spcPct val="100000"/>
              </a:lnSpc>
              <a:spcBef>
                <a:spcPts val="2400"/>
              </a:spcBef>
            </a:pPr>
            <a:r>
              <a:rPr lang="en-GB" dirty="0"/>
              <a:t>Delivers no job satisfaction</a:t>
            </a:r>
          </a:p>
          <a:p>
            <a:pPr lvl="1">
              <a:lnSpc>
                <a:spcPct val="100000"/>
              </a:lnSpc>
              <a:spcBef>
                <a:spcPts val="2400"/>
              </a:spcBef>
            </a:pPr>
            <a:r>
              <a:rPr lang="en-GB" dirty="0"/>
              <a:t>But is vital to ensure business process flows work – especially when IT applications don’t share information</a:t>
            </a:r>
          </a:p>
          <a:p>
            <a:pPr lvl="1"/>
            <a:endParaRPr lang="en-GB" dirty="0" smtClean="0"/>
          </a:p>
        </p:txBody>
      </p:sp>
      <p:sp>
        <p:nvSpPr>
          <p:cNvPr id="3" name="TextBox 2"/>
          <p:cNvSpPr txBox="1"/>
          <p:nvPr/>
        </p:nvSpPr>
        <p:spPr>
          <a:xfrm>
            <a:off x="2127380" y="10230628"/>
            <a:ext cx="18906522" cy="1446550"/>
          </a:xfrm>
          <a:prstGeom prst="rect">
            <a:avLst/>
          </a:prstGeom>
          <a:noFill/>
        </p:spPr>
        <p:txBody>
          <a:bodyPr wrap="none" rtlCol="0">
            <a:spAutoFit/>
          </a:bodyPr>
          <a:lstStyle/>
          <a:p>
            <a:r>
              <a:rPr lang="en-GB" sz="8800" dirty="0" smtClean="0"/>
              <a:t>They are cunningly disguised as PEOPLE !</a:t>
            </a:r>
            <a:endParaRPr lang="en-GB" sz="8800"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16645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2A9C73-06ED-419B-81B5-491CBFC22330}"/>
              </a:ext>
            </a:extLst>
          </p:cNvPr>
          <p:cNvSpPr>
            <a:spLocks noGrp="1"/>
          </p:cNvSpPr>
          <p:nvPr>
            <p:ph idx="1"/>
          </p:nvPr>
        </p:nvSpPr>
        <p:spPr>
          <a:xfrm>
            <a:off x="1077851" y="4724400"/>
            <a:ext cx="17700006" cy="7077076"/>
          </a:xfrm>
        </p:spPr>
        <p:txBody>
          <a:bodyPr/>
          <a:lstStyle/>
          <a:p>
            <a:pPr marL="742950" indent="-742950">
              <a:buFont typeface="+mj-lt"/>
              <a:buAutoNum type="arabicPeriod"/>
            </a:pPr>
            <a:r>
              <a:rPr lang="en-US" sz="5400" dirty="0" smtClean="0"/>
              <a:t>What is it?</a:t>
            </a:r>
          </a:p>
          <a:p>
            <a:pPr marL="742950" indent="-742950">
              <a:buFont typeface="+mj-lt"/>
              <a:buAutoNum type="arabicPeriod"/>
            </a:pPr>
            <a:r>
              <a:rPr lang="en-US" sz="5400" dirty="0" smtClean="0"/>
              <a:t>Why does it exist?</a:t>
            </a:r>
          </a:p>
          <a:p>
            <a:pPr marL="742950" indent="-742950">
              <a:buFont typeface="+mj-lt"/>
              <a:buAutoNum type="arabicPeriod"/>
            </a:pPr>
            <a:r>
              <a:rPr lang="en-US" sz="5400" dirty="0" smtClean="0"/>
              <a:t>How is it helping improve operational performance?</a:t>
            </a:r>
          </a:p>
          <a:p>
            <a:pPr marL="742950" indent="-742950">
              <a:buFont typeface="+mj-lt"/>
              <a:buAutoNum type="arabicPeriod"/>
            </a:pPr>
            <a:r>
              <a:rPr lang="en-US" sz="5400" dirty="0" smtClean="0"/>
              <a:t>Informing a business case</a:t>
            </a:r>
          </a:p>
          <a:p>
            <a:endParaRPr lang="en-US" sz="5400" dirty="0"/>
          </a:p>
        </p:txBody>
      </p:sp>
      <p:sp>
        <p:nvSpPr>
          <p:cNvPr id="4" name="Slide Number Placeholder 3">
            <a:extLst>
              <a:ext uri="{FF2B5EF4-FFF2-40B4-BE49-F238E27FC236}">
                <a16:creationId xmlns:a16="http://schemas.microsoft.com/office/drawing/2014/main" xmlns="" id="{3B5C6BAC-F3F8-4AA0-B332-02F663571328}"/>
              </a:ext>
            </a:extLst>
          </p:cNvPr>
          <p:cNvSpPr>
            <a:spLocks noGrp="1"/>
          </p:cNvSpPr>
          <p:nvPr>
            <p:ph type="sldNum" sz="quarter" idx="4294967295"/>
          </p:nvPr>
        </p:nvSpPr>
        <p:spPr>
          <a:xfrm>
            <a:off x="22725913" y="12911481"/>
            <a:ext cx="588882" cy="374734"/>
          </a:xfrm>
          <a:prstGeom prst="rect">
            <a:avLst/>
          </a:prstGeom>
        </p:spPr>
        <p:txBody>
          <a:bodyPr lIns="182863" tIns="91431" rIns="182863" bIns="91431"/>
          <a:lstStyle/>
          <a:p>
            <a:pPr defTabSz="1828619"/>
            <a:fld id="{9EC71654-96A5-4280-94F3-931C61A9F92C}" type="slidenum">
              <a:rPr lang="en-IN">
                <a:solidFill>
                  <a:srgbClr val="1A3E70"/>
                </a:solidFill>
              </a:rPr>
              <a:pPr defTabSz="1828619"/>
              <a:t>5</a:t>
            </a:fld>
            <a:endParaRPr lang="en-IN" dirty="0">
              <a:solidFill>
                <a:srgbClr val="1A3E70"/>
              </a:solidFill>
            </a:endParaRPr>
          </a:p>
        </p:txBody>
      </p:sp>
      <p:sp>
        <p:nvSpPr>
          <p:cNvPr id="2" name="Title 1">
            <a:extLst>
              <a:ext uri="{FF2B5EF4-FFF2-40B4-BE49-F238E27FC236}">
                <a16:creationId xmlns:a16="http://schemas.microsoft.com/office/drawing/2014/main" xmlns="" id="{E2C50832-0B36-43C5-98EC-4CD165D78718}"/>
              </a:ext>
            </a:extLst>
          </p:cNvPr>
          <p:cNvSpPr>
            <a:spLocks noGrp="1"/>
          </p:cNvSpPr>
          <p:nvPr>
            <p:ph type="title"/>
          </p:nvPr>
        </p:nvSpPr>
        <p:spPr>
          <a:xfrm>
            <a:off x="1031810" y="1361141"/>
            <a:ext cx="13560490" cy="2651126"/>
          </a:xfrm>
        </p:spPr>
        <p:txBody>
          <a:bodyPr/>
          <a:lstStyle/>
          <a:p>
            <a:r>
              <a:rPr lang="en-IN" dirty="0" smtClean="0"/>
              <a:t>Robotic Process Automation</a:t>
            </a:r>
            <a:endParaRPr lang="en-IN"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14" b="1314"/>
          <a:stretch>
            <a:fillRect/>
          </a:stretch>
        </p:blipFill>
        <p:spPr>
          <a:xfrm>
            <a:off x="16858107" y="0"/>
            <a:ext cx="7524309" cy="68961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2826" y="10520084"/>
            <a:ext cx="6694548" cy="1530182"/>
          </a:xfrm>
          <a:prstGeom prst="rect">
            <a:avLst/>
          </a:prstGeom>
        </p:spPr>
      </p:pic>
    </p:spTree>
    <p:extLst>
      <p:ext uri="{BB962C8B-B14F-4D97-AF65-F5344CB8AC3E}">
        <p14:creationId xmlns:p14="http://schemas.microsoft.com/office/powerpoint/2010/main" val="52714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 xmlns:a16="http://schemas.microsoft.com/office/drawing/2014/main" id="{BFE305DD-C04D-4A20-9A51-140C99745D85}"/>
              </a:ext>
            </a:extLst>
          </p:cNvPr>
          <p:cNvSpPr>
            <a:spLocks noGrp="1"/>
          </p:cNvSpPr>
          <p:nvPr>
            <p:ph type="body" sz="quarter" idx="10"/>
          </p:nvPr>
        </p:nvSpPr>
        <p:spPr>
          <a:xfrm>
            <a:off x="3904214" y="475421"/>
            <a:ext cx="20460270" cy="1252538"/>
          </a:xfrm>
        </p:spPr>
        <p:txBody>
          <a:bodyPr/>
          <a:lstStyle/>
          <a:p>
            <a:r>
              <a:rPr lang="en-US" dirty="0" smtClean="0"/>
              <a:t>What is it?</a:t>
            </a:r>
            <a:endParaRPr lang="nl-NL" dirty="0"/>
          </a:p>
        </p:txBody>
      </p:sp>
      <p:sp>
        <p:nvSpPr>
          <p:cNvPr id="2" name="Rectangle 1"/>
          <p:cNvSpPr/>
          <p:nvPr/>
        </p:nvSpPr>
        <p:spPr>
          <a:xfrm>
            <a:off x="9409059" y="5125135"/>
            <a:ext cx="9334607" cy="646331"/>
          </a:xfrm>
          <a:prstGeom prst="rect">
            <a:avLst/>
          </a:prstGeom>
        </p:spPr>
        <p:txBody>
          <a:bodyPr wrap="none">
            <a:spAutoFit/>
          </a:bodyPr>
          <a:lstStyle/>
          <a:p>
            <a:r>
              <a:rPr lang="en-GB" dirty="0">
                <a:hlinkClick r:id="rId2"/>
              </a:rPr>
              <a:t>https://www.youtube.com/watch?v=4CXbr-YkkVY</a:t>
            </a:r>
            <a:endParaRPr lang="en-GB" dirty="0"/>
          </a:p>
        </p:txBody>
      </p:sp>
    </p:spTree>
    <p:extLst>
      <p:ext uri="{BB962C8B-B14F-4D97-AF65-F5344CB8AC3E}">
        <p14:creationId xmlns:p14="http://schemas.microsoft.com/office/powerpoint/2010/main" val="374324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 xmlns:a16="http://schemas.microsoft.com/office/drawing/2014/main" id="{E78A9E96-A031-412C-BDB3-35BECDE292CA}"/>
              </a:ext>
            </a:extLst>
          </p:cNvPr>
          <p:cNvSpPr>
            <a:spLocks noGrp="1"/>
          </p:cNvSpPr>
          <p:nvPr>
            <p:ph type="body" sz="quarter" idx="10"/>
          </p:nvPr>
        </p:nvSpPr>
        <p:spPr>
          <a:xfrm>
            <a:off x="4784401" y="985009"/>
            <a:ext cx="15120000" cy="1155834"/>
          </a:xfrm>
        </p:spPr>
        <p:txBody>
          <a:bodyPr/>
          <a:lstStyle/>
          <a:p>
            <a:r>
              <a:rPr lang="nl-NL" dirty="0" smtClean="0"/>
              <a:t>Why does it exist?</a:t>
            </a:r>
            <a:endParaRPr lang="nl-NL" dirty="0"/>
          </a:p>
        </p:txBody>
      </p:sp>
      <p:sp>
        <p:nvSpPr>
          <p:cNvPr id="7" name="TextBox 6"/>
          <p:cNvSpPr txBox="1"/>
          <p:nvPr/>
        </p:nvSpPr>
        <p:spPr>
          <a:xfrm>
            <a:off x="4784401" y="3048000"/>
            <a:ext cx="19688403" cy="9233297"/>
          </a:xfrm>
          <a:prstGeom prst="rect">
            <a:avLst/>
          </a:prstGeom>
          <a:noFill/>
        </p:spPr>
        <p:txBody>
          <a:bodyPr wrap="none" rtlCol="0">
            <a:spAutoFit/>
          </a:bodyPr>
          <a:lstStyle/>
          <a:p>
            <a:r>
              <a:rPr lang="en-GB" sz="5400" dirty="0" smtClean="0"/>
              <a:t>1000000000’s of hours are being spent by people working like Robots</a:t>
            </a:r>
          </a:p>
          <a:p>
            <a:endParaRPr lang="en-GB" sz="5400" dirty="0"/>
          </a:p>
          <a:p>
            <a:pPr algn="ctr"/>
            <a:r>
              <a:rPr lang="en-GB" sz="5400" b="1" dirty="0" smtClean="0"/>
              <a:t>Health &amp; Social Care is not immune!</a:t>
            </a:r>
          </a:p>
          <a:p>
            <a:endParaRPr lang="en-GB" sz="5400" dirty="0" smtClean="0"/>
          </a:p>
          <a:p>
            <a:r>
              <a:rPr lang="en-GB" sz="5400" b="1" dirty="0" smtClean="0"/>
              <a:t>Fact 1: </a:t>
            </a:r>
            <a:r>
              <a:rPr lang="en-GB" sz="5400" dirty="0" smtClean="0"/>
              <a:t>It’s not a perfect world!  Many systems don’t talk to each other, </a:t>
            </a:r>
          </a:p>
          <a:p>
            <a:r>
              <a:rPr lang="en-GB" sz="5400" dirty="0" smtClean="0"/>
              <a:t>but they are vital to supporting citizens / patients.</a:t>
            </a:r>
          </a:p>
          <a:p>
            <a:endParaRPr lang="en-GB" sz="5400" dirty="0"/>
          </a:p>
          <a:p>
            <a:r>
              <a:rPr lang="en-GB" sz="5400" b="1" dirty="0" smtClean="0"/>
              <a:t>Fact 2: </a:t>
            </a:r>
            <a:r>
              <a:rPr lang="en-GB" sz="5400" dirty="0" smtClean="0"/>
              <a:t>We accept this situation &amp; rely on people to bridge the gaps.</a:t>
            </a:r>
          </a:p>
          <a:p>
            <a:endParaRPr lang="en-GB" sz="5400" dirty="0"/>
          </a:p>
          <a:p>
            <a:r>
              <a:rPr lang="en-GB" sz="5400" dirty="0" smtClean="0"/>
              <a:t>		enables the automation of such tasks to improve</a:t>
            </a:r>
          </a:p>
          <a:p>
            <a:r>
              <a:rPr lang="en-GB" sz="5400" dirty="0"/>
              <a:t>p</a:t>
            </a:r>
            <a:r>
              <a:rPr lang="en-GB" sz="5400" dirty="0" smtClean="0"/>
              <a:t>roductivity and gain back time to focus on higher value activities. </a:t>
            </a:r>
            <a:endParaRPr lang="en-GB" sz="54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476" y="10551859"/>
            <a:ext cx="3347274" cy="765091"/>
          </a:xfrm>
          <a:prstGeom prst="rect">
            <a:avLst/>
          </a:prstGeom>
        </p:spPr>
      </p:pic>
    </p:spTree>
    <p:extLst>
      <p:ext uri="{BB962C8B-B14F-4D97-AF65-F5344CB8AC3E}">
        <p14:creationId xmlns:p14="http://schemas.microsoft.com/office/powerpoint/2010/main" val="1193895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9" end="9"/>
                                            </p:txEl>
                                          </p:spTgt>
                                        </p:tgtEl>
                                        <p:attrNameLst>
                                          <p:attrName>style.visibility</p:attrName>
                                        </p:attrNameLst>
                                      </p:cBhvr>
                                      <p:to>
                                        <p:strVal val="visible"/>
                                      </p:to>
                                    </p:set>
                                    <p:animEffect transition="in" filter="fade">
                                      <p:cBhvr>
                                        <p:cTn id="18" dur="500"/>
                                        <p:tgtEl>
                                          <p:spTgt spid="7">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Effect transition="in" filter="fade">
                                      <p:cBhvr>
                                        <p:cTn id="21" dur="500"/>
                                        <p:tgtEl>
                                          <p:spTgt spid="7">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 xmlns:a16="http://schemas.microsoft.com/office/drawing/2014/main" id="{E78A9E96-A031-412C-BDB3-35BECDE292CA}"/>
              </a:ext>
            </a:extLst>
          </p:cNvPr>
          <p:cNvSpPr>
            <a:spLocks noGrp="1"/>
          </p:cNvSpPr>
          <p:nvPr>
            <p:ph type="body" sz="quarter" idx="10"/>
          </p:nvPr>
        </p:nvSpPr>
        <p:spPr>
          <a:xfrm>
            <a:off x="4784401" y="985009"/>
            <a:ext cx="15120000" cy="1155834"/>
          </a:xfrm>
        </p:spPr>
        <p:txBody>
          <a:bodyPr/>
          <a:lstStyle/>
          <a:p>
            <a:r>
              <a:rPr lang="nl-NL" dirty="0" smtClean="0"/>
              <a:t>Specific use case examples</a:t>
            </a:r>
            <a:endParaRPr lang="nl-NL" dirty="0"/>
          </a:p>
        </p:txBody>
      </p:sp>
      <p:sp>
        <p:nvSpPr>
          <p:cNvPr id="25" name="Tijdelijke aanduiding voor tekst 24">
            <a:extLst>
              <a:ext uri="{FF2B5EF4-FFF2-40B4-BE49-F238E27FC236}">
                <a16:creationId xmlns="" xmlns:a16="http://schemas.microsoft.com/office/drawing/2014/main" id="{C3CE8906-41C1-4537-973E-6C3B3DF61238}"/>
              </a:ext>
            </a:extLst>
          </p:cNvPr>
          <p:cNvSpPr>
            <a:spLocks noGrp="1"/>
          </p:cNvSpPr>
          <p:nvPr>
            <p:ph type="body" sz="quarter" idx="11"/>
          </p:nvPr>
        </p:nvSpPr>
        <p:spPr>
          <a:xfrm>
            <a:off x="4784401" y="1990012"/>
            <a:ext cx="19419776" cy="2271464"/>
          </a:xfrm>
        </p:spPr>
        <p:txBody>
          <a:bodyPr/>
          <a:lstStyle/>
          <a:p>
            <a:endParaRPr lang="en-US" dirty="0"/>
          </a:p>
        </p:txBody>
      </p:sp>
      <p:cxnSp>
        <p:nvCxnSpPr>
          <p:cNvPr id="5" name="Straight Connector 4"/>
          <p:cNvCxnSpPr/>
          <p:nvPr/>
        </p:nvCxnSpPr>
        <p:spPr>
          <a:xfrm>
            <a:off x="13982700" y="3264793"/>
            <a:ext cx="0" cy="9212957"/>
          </a:xfrm>
          <a:prstGeom prst="line">
            <a:avLst/>
          </a:prstGeom>
        </p:spPr>
        <p:style>
          <a:lnRef idx="1">
            <a:schemeClr val="accent5"/>
          </a:lnRef>
          <a:fillRef idx="0">
            <a:schemeClr val="accent5"/>
          </a:fillRef>
          <a:effectRef idx="0">
            <a:schemeClr val="accent5"/>
          </a:effectRef>
          <a:fontRef idx="minor">
            <a:schemeClr val="tx1"/>
          </a:fontRef>
        </p:style>
      </p:cxnSp>
      <p:cxnSp>
        <p:nvCxnSpPr>
          <p:cNvPr id="7" name="Straight Connector 6"/>
          <p:cNvCxnSpPr/>
          <p:nvPr/>
        </p:nvCxnSpPr>
        <p:spPr>
          <a:xfrm flipH="1">
            <a:off x="5402100" y="7772400"/>
            <a:ext cx="17161199" cy="0"/>
          </a:xfrm>
          <a:prstGeom prst="line">
            <a:avLst/>
          </a:prstGeom>
        </p:spPr>
        <p:style>
          <a:lnRef idx="1">
            <a:schemeClr val="accent5"/>
          </a:lnRef>
          <a:fillRef idx="0">
            <a:schemeClr val="accent5"/>
          </a:fillRef>
          <a:effectRef idx="0">
            <a:schemeClr val="accent5"/>
          </a:effectRef>
          <a:fontRef idx="minor">
            <a:schemeClr val="tx1"/>
          </a:fontRef>
        </p:style>
      </p:cxnSp>
      <p:pic>
        <p:nvPicPr>
          <p:cNvPr id="8" name="Picture 7"/>
          <p:cNvPicPr>
            <a:picLocks noChangeAspect="1"/>
          </p:cNvPicPr>
          <p:nvPr/>
        </p:nvPicPr>
        <p:blipFill>
          <a:blip r:embed="rId2"/>
          <a:stretch>
            <a:fillRect/>
          </a:stretch>
        </p:blipFill>
        <p:spPr>
          <a:xfrm>
            <a:off x="6654800" y="3581400"/>
            <a:ext cx="5516561" cy="330993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3"/>
          <a:srcRect l="5637" r="40570" b="7250"/>
          <a:stretch/>
        </p:blipFill>
        <p:spPr>
          <a:xfrm>
            <a:off x="16218630" y="8439659"/>
            <a:ext cx="4800600" cy="3805604"/>
          </a:xfrm>
          <a:prstGeom prst="rect">
            <a:avLst/>
          </a:prstGeom>
          <a:ln>
            <a:noFill/>
          </a:ln>
          <a:effectLst>
            <a:outerShdw blurRad="292100" dist="139700" dir="2700000" algn="tl" rotWithShape="0">
              <a:srgbClr val="333333">
                <a:alpha val="65000"/>
              </a:srgbClr>
            </a:outerShdw>
          </a:effectLst>
        </p:spPr>
      </p:pic>
      <p:pic>
        <p:nvPicPr>
          <p:cNvPr id="11" name="Picture 2" descr="C:\Users\pascall\Downloads\49-Enovation-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7697" y="3264793"/>
            <a:ext cx="3842863" cy="3842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177"/>
          <a:stretch/>
        </p:blipFill>
        <p:spPr bwMode="auto">
          <a:xfrm>
            <a:off x="18459398" y="5426591"/>
            <a:ext cx="4326441" cy="168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hospital disch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575" y="9050337"/>
            <a:ext cx="7566025" cy="222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93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 xmlns:a16="http://schemas.microsoft.com/office/drawing/2014/main" id="{E78A9E96-A031-412C-BDB3-35BECDE292CA}"/>
              </a:ext>
            </a:extLst>
          </p:cNvPr>
          <p:cNvSpPr>
            <a:spLocks noGrp="1"/>
          </p:cNvSpPr>
          <p:nvPr>
            <p:ph type="body" sz="quarter" idx="10"/>
          </p:nvPr>
        </p:nvSpPr>
        <p:spPr>
          <a:xfrm>
            <a:off x="4784401" y="985009"/>
            <a:ext cx="15120000" cy="1155834"/>
          </a:xfrm>
        </p:spPr>
        <p:txBody>
          <a:bodyPr/>
          <a:lstStyle/>
          <a:p>
            <a:r>
              <a:rPr lang="nl-NL" dirty="0" smtClean="0"/>
              <a:t>How is it helping the NHS</a:t>
            </a:r>
            <a:endParaRPr lang="nl-NL" dirty="0"/>
          </a:p>
        </p:txBody>
      </p:sp>
      <p:sp>
        <p:nvSpPr>
          <p:cNvPr id="25" name="Tijdelijke aanduiding voor tekst 24">
            <a:extLst>
              <a:ext uri="{FF2B5EF4-FFF2-40B4-BE49-F238E27FC236}">
                <a16:creationId xmlns="" xmlns:a16="http://schemas.microsoft.com/office/drawing/2014/main" id="{C3CE8906-41C1-4537-973E-6C3B3DF61238}"/>
              </a:ext>
            </a:extLst>
          </p:cNvPr>
          <p:cNvSpPr>
            <a:spLocks noGrp="1"/>
          </p:cNvSpPr>
          <p:nvPr>
            <p:ph type="body" sz="quarter" idx="11"/>
          </p:nvPr>
        </p:nvSpPr>
        <p:spPr>
          <a:xfrm>
            <a:off x="4784401" y="1990012"/>
            <a:ext cx="19419776" cy="2271464"/>
          </a:xfrm>
        </p:spPr>
        <p:txBody>
          <a:bodyPr/>
          <a:lstStyle/>
          <a:p>
            <a:r>
              <a:rPr lang="en-US" dirty="0" smtClean="0"/>
              <a:t>A myriad of use cases</a:t>
            </a:r>
            <a:endParaRPr lang="en-US" dirty="0"/>
          </a:p>
        </p:txBody>
      </p:sp>
      <p:sp>
        <p:nvSpPr>
          <p:cNvPr id="2" name="Rectangle 1"/>
          <p:cNvSpPr/>
          <p:nvPr/>
        </p:nvSpPr>
        <p:spPr>
          <a:xfrm>
            <a:off x="6096000" y="3103751"/>
            <a:ext cx="15716250" cy="9571851"/>
          </a:xfrm>
          <a:prstGeom prst="rect">
            <a:avLst/>
          </a:prstGeom>
        </p:spPr>
        <p:txBody>
          <a:bodyPr wrap="square">
            <a:spAutoFit/>
          </a:bodyPr>
          <a:lstStyle/>
          <a:p>
            <a:pPr marL="571500" indent="-571500">
              <a:buFont typeface="Arial" panose="020B0604020202020204" pitchFamily="34" charset="0"/>
              <a:buChar char="•"/>
            </a:pPr>
            <a:r>
              <a:rPr lang="en-GB" sz="2800" dirty="0" smtClean="0"/>
              <a:t>Electronic Referrals</a:t>
            </a:r>
            <a:endParaRPr lang="en-GB" sz="2800" dirty="0"/>
          </a:p>
          <a:p>
            <a:pPr marL="571500" indent="-571500">
              <a:buFont typeface="Arial" panose="020B0604020202020204" pitchFamily="34" charset="0"/>
              <a:buChar char="•"/>
            </a:pPr>
            <a:r>
              <a:rPr lang="en-GB" sz="2800" dirty="0"/>
              <a:t>Patient </a:t>
            </a:r>
            <a:r>
              <a:rPr lang="en-GB" sz="2800" dirty="0" smtClean="0"/>
              <a:t>Registrations &amp; address changes</a:t>
            </a:r>
            <a:endParaRPr lang="en-GB" sz="2800" dirty="0"/>
          </a:p>
          <a:p>
            <a:pPr marL="571500" indent="-571500">
              <a:buFont typeface="Arial" panose="020B0604020202020204" pitchFamily="34" charset="0"/>
              <a:buChar char="•"/>
            </a:pPr>
            <a:r>
              <a:rPr lang="en-GB" sz="2800" dirty="0"/>
              <a:t>Supporting Digital Dictation Projects</a:t>
            </a:r>
          </a:p>
          <a:p>
            <a:pPr marL="571500" indent="-571500">
              <a:buFont typeface="Arial" panose="020B0604020202020204" pitchFamily="34" charset="0"/>
              <a:buChar char="•"/>
            </a:pPr>
            <a:r>
              <a:rPr lang="en-GB" sz="2800" dirty="0"/>
              <a:t>Document Management </a:t>
            </a:r>
          </a:p>
          <a:p>
            <a:pPr marL="571500" indent="-571500">
              <a:buFont typeface="Arial" panose="020B0604020202020204" pitchFamily="34" charset="0"/>
              <a:buChar char="•"/>
            </a:pPr>
            <a:r>
              <a:rPr lang="en-GB" sz="2800" dirty="0"/>
              <a:t>Self Service Kiosks</a:t>
            </a:r>
          </a:p>
          <a:p>
            <a:pPr marL="571500" indent="-571500">
              <a:buFont typeface="Arial" panose="020B0604020202020204" pitchFamily="34" charset="0"/>
              <a:buChar char="•"/>
            </a:pPr>
            <a:r>
              <a:rPr lang="en-GB" sz="2800" dirty="0"/>
              <a:t>Automated Case Note Tracking </a:t>
            </a:r>
            <a:r>
              <a:rPr lang="en-GB" sz="2800" dirty="0" smtClean="0"/>
              <a:t>updates</a:t>
            </a:r>
          </a:p>
          <a:p>
            <a:pPr marL="571500" indent="-571500">
              <a:buFont typeface="Arial" panose="020B0604020202020204" pitchFamily="34" charset="0"/>
              <a:buChar char="•"/>
            </a:pPr>
            <a:r>
              <a:rPr lang="en-GB" sz="2800" dirty="0" smtClean="0"/>
              <a:t>Automated follow up appointment booking</a:t>
            </a:r>
          </a:p>
          <a:p>
            <a:pPr marL="571500" indent="-571500">
              <a:buFont typeface="Arial" panose="020B0604020202020204" pitchFamily="34" charset="0"/>
              <a:buChar char="•"/>
            </a:pPr>
            <a:r>
              <a:rPr lang="en-GB" sz="2800" dirty="0" smtClean="0"/>
              <a:t>Patient discharge and initial referral closure (closing the loop)</a:t>
            </a:r>
          </a:p>
          <a:p>
            <a:pPr marL="571500" indent="-571500">
              <a:buFont typeface="Arial" panose="020B0604020202020204" pitchFamily="34" charset="0"/>
              <a:buChar char="•"/>
            </a:pPr>
            <a:r>
              <a:rPr lang="en-GB" sz="2800" dirty="0" smtClean="0"/>
              <a:t>Global Patient record updates with additional standard information</a:t>
            </a:r>
            <a:endParaRPr lang="en-GB" sz="2800" dirty="0"/>
          </a:p>
          <a:p>
            <a:pPr marL="571500" indent="-571500">
              <a:buFont typeface="Arial" panose="020B0604020202020204" pitchFamily="34" charset="0"/>
              <a:buChar char="•"/>
            </a:pPr>
            <a:r>
              <a:rPr lang="en-GB" sz="2800" dirty="0"/>
              <a:t>Automating parts of the Clinical Correspondence generation</a:t>
            </a:r>
          </a:p>
          <a:p>
            <a:pPr marL="571500" indent="-571500">
              <a:buFont typeface="Arial" panose="020B0604020202020204" pitchFamily="34" charset="0"/>
              <a:buChar char="•"/>
            </a:pPr>
            <a:r>
              <a:rPr lang="en-GB" sz="2800" dirty="0"/>
              <a:t>Sharing of Oxygen data with clinicians and GP’s</a:t>
            </a:r>
          </a:p>
          <a:p>
            <a:pPr marL="571500" indent="-571500">
              <a:buFont typeface="Arial" panose="020B0604020202020204" pitchFamily="34" charset="0"/>
              <a:buChar char="•"/>
            </a:pPr>
            <a:r>
              <a:rPr lang="en-GB" sz="2800" dirty="0"/>
              <a:t>Automation of NHS Jobs Processes</a:t>
            </a:r>
          </a:p>
          <a:p>
            <a:pPr marL="571500" indent="-571500">
              <a:buFont typeface="Arial" panose="020B0604020202020204" pitchFamily="34" charset="0"/>
              <a:buChar char="•"/>
            </a:pPr>
            <a:r>
              <a:rPr lang="en-GB" sz="2800" dirty="0"/>
              <a:t>Electronic White Board Bed Management </a:t>
            </a:r>
            <a:r>
              <a:rPr lang="en-GB" sz="2800" dirty="0" smtClean="0"/>
              <a:t>solutions – e.g. discharge</a:t>
            </a:r>
            <a:endParaRPr lang="en-GB" sz="2800" dirty="0"/>
          </a:p>
          <a:p>
            <a:pPr marL="571500" indent="-571500">
              <a:buFont typeface="Arial" panose="020B0604020202020204" pitchFamily="34" charset="0"/>
              <a:buChar char="•"/>
            </a:pPr>
            <a:r>
              <a:rPr lang="en-GB" sz="2800" dirty="0"/>
              <a:t>Write back to PAS solutions</a:t>
            </a:r>
          </a:p>
          <a:p>
            <a:pPr marL="571500" indent="-571500">
              <a:buFont typeface="Arial" panose="020B0604020202020204" pitchFamily="34" charset="0"/>
              <a:buChar char="•"/>
            </a:pPr>
            <a:r>
              <a:rPr lang="en-GB" sz="2800" dirty="0"/>
              <a:t>Systems </a:t>
            </a:r>
            <a:r>
              <a:rPr lang="en-GB" sz="2800" dirty="0" smtClean="0"/>
              <a:t>Quality Control and pro-active systems monitoring</a:t>
            </a:r>
            <a:endParaRPr lang="en-GB" sz="2800" dirty="0"/>
          </a:p>
          <a:p>
            <a:pPr marL="571500" indent="-571500">
              <a:buFont typeface="Arial" panose="020B0604020202020204" pitchFamily="34" charset="0"/>
              <a:buChar char="•"/>
            </a:pPr>
            <a:r>
              <a:rPr lang="en-GB" sz="2800" dirty="0"/>
              <a:t>Large scale data </a:t>
            </a:r>
            <a:r>
              <a:rPr lang="en-GB" sz="2800" dirty="0" smtClean="0"/>
              <a:t>migrations</a:t>
            </a:r>
          </a:p>
          <a:p>
            <a:pPr marL="571500" indent="-571500">
              <a:buFont typeface="Arial" panose="020B0604020202020204" pitchFamily="34" charset="0"/>
              <a:buChar char="•"/>
            </a:pPr>
            <a:r>
              <a:rPr lang="en-GB" sz="2800" dirty="0" smtClean="0"/>
              <a:t>On-boarding and off-boarding staff access to systems / applications</a:t>
            </a:r>
            <a:endParaRPr lang="en-GB" sz="2800" dirty="0"/>
          </a:p>
          <a:p>
            <a:pPr marL="571500" indent="-571500">
              <a:buFont typeface="Arial" panose="020B0604020202020204" pitchFamily="34" charset="0"/>
              <a:buChar char="•"/>
            </a:pPr>
            <a:r>
              <a:rPr lang="en-GB" sz="2800" dirty="0"/>
              <a:t>Back Office Automations</a:t>
            </a:r>
          </a:p>
          <a:p>
            <a:pPr marL="571500" indent="-571500">
              <a:buFont typeface="Arial" panose="020B0604020202020204" pitchFamily="34" charset="0"/>
              <a:buChar char="•"/>
            </a:pPr>
            <a:r>
              <a:rPr lang="en-GB" sz="2800" dirty="0"/>
              <a:t>Finance </a:t>
            </a:r>
            <a:r>
              <a:rPr lang="en-GB" sz="2800" dirty="0" smtClean="0"/>
              <a:t>(e.g. invoice generation, invoice processing, reconciliation processing)</a:t>
            </a:r>
            <a:endParaRPr lang="en-GB" sz="2800" dirty="0"/>
          </a:p>
          <a:p>
            <a:pPr marL="571500" indent="-571500">
              <a:buFont typeface="Arial" panose="020B0604020202020204" pitchFamily="34" charset="0"/>
              <a:buChar char="•"/>
            </a:pPr>
            <a:r>
              <a:rPr lang="en-GB" sz="2800" dirty="0"/>
              <a:t>Supplies (Pharmacy stock </a:t>
            </a:r>
            <a:r>
              <a:rPr lang="en-GB" sz="2800" dirty="0" smtClean="0"/>
              <a:t>control alignment to financial systems)</a:t>
            </a:r>
          </a:p>
          <a:p>
            <a:pPr marL="571500" indent="-571500">
              <a:buFont typeface="Arial" panose="020B0604020202020204" pitchFamily="34" charset="0"/>
              <a:buChar char="•"/>
            </a:pPr>
            <a:r>
              <a:rPr lang="en-GB" sz="2800" dirty="0" smtClean="0"/>
              <a:t>Payroll validation vs hours claimed by staff</a:t>
            </a:r>
          </a:p>
          <a:p>
            <a:pPr marL="571500" indent="-571500">
              <a:buFont typeface="Arial" panose="020B0604020202020204" pitchFamily="34" charset="0"/>
              <a:buChar char="•"/>
            </a:pPr>
            <a:r>
              <a:rPr lang="en-GB" sz="2800" dirty="0" err="1" smtClean="0"/>
              <a:t>etc</a:t>
            </a:r>
            <a:endParaRPr lang="en-GB" sz="2800" dirty="0" smtClean="0"/>
          </a:p>
        </p:txBody>
      </p:sp>
    </p:spTree>
    <p:extLst>
      <p:ext uri="{BB962C8B-B14F-4D97-AF65-F5344CB8AC3E}">
        <p14:creationId xmlns:p14="http://schemas.microsoft.com/office/powerpoint/2010/main" val="341663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novation PowerPoint masterslides">
  <a:themeElements>
    <a:clrScheme name="Enovation 1">
      <a:dk1>
        <a:srgbClr val="1A3E70"/>
      </a:dk1>
      <a:lt1>
        <a:srgbClr val="FFFFFF"/>
      </a:lt1>
      <a:dk2>
        <a:srgbClr val="5BC5F2"/>
      </a:dk2>
      <a:lt2>
        <a:srgbClr val="E7E6E6"/>
      </a:lt2>
      <a:accent1>
        <a:srgbClr val="2FAC66"/>
      </a:accent1>
      <a:accent2>
        <a:srgbClr val="E6332A"/>
      </a:accent2>
      <a:accent3>
        <a:srgbClr val="3C3C3B"/>
      </a:accent3>
      <a:accent4>
        <a:srgbClr val="C6C6C6"/>
      </a:accent4>
      <a:accent5>
        <a:srgbClr val="5BC5F2"/>
      </a:accent5>
      <a:accent6>
        <a:srgbClr val="1A3E70"/>
      </a:accent6>
      <a:hlink>
        <a:srgbClr val="3C3C3B"/>
      </a:hlink>
      <a:folHlink>
        <a:srgbClr val="954F72"/>
      </a:folHlink>
    </a:clrScheme>
    <a:fontScheme name="Enovation">
      <a:majorFont>
        <a:latin typeface="Source Sans Pro Semibold"/>
        <a:ea typeface=""/>
        <a:cs typeface=""/>
      </a:majorFont>
      <a:minorFont>
        <a:latin typeface="Source Sans Pro Ligh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ovation_PPT_Zonder Cirkels_V3.potx" id="{1527D043-FBA9-406E-B8EE-1AB6ED654756}" vid="{30F11B1B-217F-4836-9640-A02EBDDAE19F}"/>
    </a:ext>
  </a:extLst>
</a:theme>
</file>

<file path=ppt/theme/theme2.xml><?xml version="1.0" encoding="utf-8"?>
<a:theme xmlns:a="http://schemas.openxmlformats.org/drawingml/2006/main" name="Enovation PPT voor/achter">
  <a:themeElements>
    <a:clrScheme name="Enovation 1">
      <a:dk1>
        <a:srgbClr val="1A3E70"/>
      </a:dk1>
      <a:lt1>
        <a:srgbClr val="FFFFFF"/>
      </a:lt1>
      <a:dk2>
        <a:srgbClr val="5BC5F2"/>
      </a:dk2>
      <a:lt2>
        <a:srgbClr val="E7E6E6"/>
      </a:lt2>
      <a:accent1>
        <a:srgbClr val="2FAC66"/>
      </a:accent1>
      <a:accent2>
        <a:srgbClr val="E6332A"/>
      </a:accent2>
      <a:accent3>
        <a:srgbClr val="3C3C3B"/>
      </a:accent3>
      <a:accent4>
        <a:srgbClr val="C6C6C6"/>
      </a:accent4>
      <a:accent5>
        <a:srgbClr val="5BC5F2"/>
      </a:accent5>
      <a:accent6>
        <a:srgbClr val="1A3E70"/>
      </a:accent6>
      <a:hlink>
        <a:srgbClr val="3C3C3B"/>
      </a:hlink>
      <a:folHlink>
        <a:srgbClr val="954F72"/>
      </a:folHlink>
    </a:clrScheme>
    <a:fontScheme name="Enovation">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ovation_PPT_Zonder Cirkels_V3.potx" id="{1527D043-FBA9-406E-B8EE-1AB6ED654756}" vid="{821EF485-330B-40D6-84FF-1BDBC8F21D28}"/>
    </a:ext>
  </a:extLst>
</a:theme>
</file>

<file path=ppt/theme/theme3.xml><?xml version="1.0" encoding="utf-8"?>
<a:theme xmlns:a="http://schemas.openxmlformats.org/drawingml/2006/main" name="ENO sjabloon">
  <a:themeElements>
    <a:clrScheme name="Eno">
      <a:dk1>
        <a:srgbClr val="1A3E70"/>
      </a:dk1>
      <a:lt1>
        <a:sysClr val="window" lastClr="FFFFFF"/>
      </a:lt1>
      <a:dk2>
        <a:srgbClr val="3D3D3D"/>
      </a:dk2>
      <a:lt2>
        <a:srgbClr val="EBEBEB"/>
      </a:lt2>
      <a:accent1>
        <a:srgbClr val="1A3E70"/>
      </a:accent1>
      <a:accent2>
        <a:srgbClr val="5BC5F2"/>
      </a:accent2>
      <a:accent3>
        <a:srgbClr val="FFFFFF"/>
      </a:accent3>
      <a:accent4>
        <a:srgbClr val="969FA7"/>
      </a:accent4>
      <a:accent5>
        <a:srgbClr val="86ADE2"/>
      </a:accent5>
      <a:accent6>
        <a:srgbClr val="C2D6F0"/>
      </a:accent6>
      <a:hlink>
        <a:srgbClr val="828282"/>
      </a:hlink>
      <a:folHlink>
        <a:srgbClr val="A5A5A5"/>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BG Presentation Template - v4" id="{D2E7B854-57A4-4C49-92B6-079BF15553DA}" vid="{DDFBD5F9-7DC6-43CD-820E-691F3CC0D99E}"/>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Enovation_PPT_Versie 1</Template>
  <TotalTime>3900</TotalTime>
  <Words>1027</Words>
  <Application>Microsoft Office PowerPoint</Application>
  <PresentationFormat>Custom</PresentationFormat>
  <Paragraphs>146</Paragraphs>
  <Slides>16</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Trebuchet MS</vt:lpstr>
      <vt:lpstr>Comfortaa</vt:lpstr>
      <vt:lpstr>Calibri</vt:lpstr>
      <vt:lpstr>Source Sans Pro Light</vt:lpstr>
      <vt:lpstr>Source Sans Pro</vt:lpstr>
      <vt:lpstr>Arial</vt:lpstr>
      <vt:lpstr>Courier New</vt:lpstr>
      <vt:lpstr>Source Sans Pro Semibold</vt:lpstr>
      <vt:lpstr>Symbol</vt:lpstr>
      <vt:lpstr>Wingdings</vt:lpstr>
      <vt:lpstr>Corbel</vt:lpstr>
      <vt:lpstr>Enovation PowerPoint masterslides</vt:lpstr>
      <vt:lpstr>Enovation PPT voor/achter</vt:lpstr>
      <vt:lpstr>ENO sjabloon</vt:lpstr>
      <vt:lpstr>PowerPoint Presentation</vt:lpstr>
      <vt:lpstr>PowerPoint Presentation</vt:lpstr>
      <vt:lpstr>True or False Question</vt:lpstr>
      <vt:lpstr>PowerPoint Presentation</vt:lpstr>
      <vt:lpstr>Robotic Process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Soraya Koeleman</dc:creator>
  <cp:lastModifiedBy>Alan Baker</cp:lastModifiedBy>
  <cp:revision>177</cp:revision>
  <dcterms:created xsi:type="dcterms:W3CDTF">2019-03-06T16:15:03Z</dcterms:created>
  <dcterms:modified xsi:type="dcterms:W3CDTF">2019-07-12T16:00:08Z</dcterms:modified>
</cp:coreProperties>
</file>